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Corben" panose="020B0604020202020204" charset="0"/>
      <p:bold r:id="rId18"/>
    </p:embeddedFont>
    <p:embeddedFont>
      <p:font typeface="Franklin Gothic" panose="020B0604020202020204" charset="0"/>
      <p:bold r:id="rId19"/>
    </p:embeddedFont>
    <p:embeddedFont>
      <p:font typeface="IBM Plex Sans" panose="020B0503050203000203" pitchFamily="34" charset="0"/>
      <p:regular r:id="rId20"/>
      <p:bold r:id="rId21"/>
      <p:italic r:id="rId22"/>
      <p:boldItalic r:id="rId23"/>
    </p:embeddedFont>
    <p:embeddedFont>
      <p:font typeface="Libre Franklin"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hVikv/Coi9GaaNU+ew+0VQfeH2F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305" y="5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viewProps" Target="viewProps.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4" name="Google Shape;16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 name="Google Shape;13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13"/>
          <p:cNvSpPr/>
          <p:nvPr/>
        </p:nvSpPr>
        <p:spPr>
          <a:xfrm>
            <a:off x="446534" y="3085764"/>
            <a:ext cx="11298932" cy="3338149"/>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13"/>
          <p:cNvSpPr txBox="1">
            <a:spLocks noGrp="1"/>
          </p:cNvSpPr>
          <p:nvPr>
            <p:ph type="ctrTitle"/>
          </p:nvPr>
        </p:nvSpPr>
        <p:spPr>
          <a:xfrm>
            <a:off x="581191" y="1020431"/>
            <a:ext cx="10993549" cy="1475013"/>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3600"/>
              <a:buFont typeface="Franklin Gothic"/>
              <a:buNone/>
              <a:defRPr sz="36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3"/>
          <p:cNvSpPr txBox="1">
            <a:spLocks noGrp="1"/>
          </p:cNvSpPr>
          <p:nvPr>
            <p:ph type="subTitle" idx="1"/>
          </p:nvPr>
        </p:nvSpPr>
        <p:spPr>
          <a:xfrm>
            <a:off x="581194" y="2495445"/>
            <a:ext cx="10993546" cy="590321"/>
          </a:xfrm>
          <a:prstGeom prst="rect">
            <a:avLst/>
          </a:prstGeom>
          <a:noFill/>
          <a:ln>
            <a:noFill/>
          </a:ln>
        </p:spPr>
        <p:txBody>
          <a:bodyPr spcFirstLastPara="1" wrap="square" lIns="91425" tIns="45700" rIns="91425" bIns="45700" anchor="t" anchorCtr="0">
            <a:normAutofit/>
          </a:bodyPr>
          <a:lstStyle>
            <a:lvl1pPr lvl="0" algn="l">
              <a:lnSpc>
                <a:spcPct val="110000"/>
              </a:lnSpc>
              <a:spcBef>
                <a:spcPts val="320"/>
              </a:spcBef>
              <a:spcAft>
                <a:spcPts val="0"/>
              </a:spcAft>
              <a:buSzPts val="1472"/>
              <a:buNone/>
              <a:defRPr sz="1600" cap="none">
                <a:solidFill>
                  <a:schemeClr val="accent1"/>
                </a:solidFill>
              </a:defRPr>
            </a:lvl1pPr>
            <a:lvl2pPr lvl="1" algn="ctr">
              <a:spcBef>
                <a:spcPts val="600"/>
              </a:spcBef>
              <a:spcAft>
                <a:spcPts val="0"/>
              </a:spcAft>
              <a:buSzPts val="1288"/>
              <a:buNone/>
              <a:defRPr>
                <a:solidFill>
                  <a:srgbClr val="888888"/>
                </a:solidFill>
              </a:defRPr>
            </a:lvl2pPr>
            <a:lvl3pPr lvl="2" algn="ctr">
              <a:spcBef>
                <a:spcPts val="600"/>
              </a:spcBef>
              <a:spcAft>
                <a:spcPts val="0"/>
              </a:spcAft>
              <a:buSzPts val="1196"/>
              <a:buNone/>
              <a:defRPr>
                <a:solidFill>
                  <a:srgbClr val="888888"/>
                </a:solidFill>
              </a:defRPr>
            </a:lvl3pPr>
            <a:lvl4pPr lvl="3" algn="ctr">
              <a:spcBef>
                <a:spcPts val="600"/>
              </a:spcBef>
              <a:spcAft>
                <a:spcPts val="0"/>
              </a:spcAft>
              <a:buSzPts val="1012"/>
              <a:buNone/>
              <a:defRPr>
                <a:solidFill>
                  <a:srgbClr val="888888"/>
                </a:solidFill>
              </a:defRPr>
            </a:lvl4pPr>
            <a:lvl5pPr lvl="4" algn="ctr">
              <a:spcBef>
                <a:spcPts val="600"/>
              </a:spcBef>
              <a:spcAft>
                <a:spcPts val="0"/>
              </a:spcAft>
              <a:buSzPts val="1012"/>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a:endParaRPr/>
          </a:p>
        </p:txBody>
      </p:sp>
      <p:sp>
        <p:nvSpPr>
          <p:cNvPr id="21" name="Google Shape;21;p13"/>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3"/>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23" name="Google Shape;23;p13"/>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22"/>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2"/>
          <p:cNvSpPr txBox="1">
            <a:spLocks noGrp="1"/>
          </p:cNvSpPr>
          <p:nvPr>
            <p:ph type="body" idx="1"/>
          </p:nvPr>
        </p:nvSpPr>
        <p:spPr>
          <a:xfrm rot="5400000">
            <a:off x="4269977" y="-1352782"/>
            <a:ext cx="3652047" cy="11029616"/>
          </a:xfrm>
          <a:prstGeom prst="rect">
            <a:avLst/>
          </a:prstGeom>
          <a:noFill/>
          <a:ln>
            <a:noFill/>
          </a:ln>
        </p:spPr>
        <p:txBody>
          <a:bodyPr spcFirstLastPara="1" wrap="square" lIns="91425" tIns="45700" rIns="91425" bIns="45700" anchor="t" anchorCtr="0">
            <a:normAutofit/>
          </a:bodyPr>
          <a:lstStyle>
            <a:lvl1pPr marL="457200" lvl="0" indent="-327914" algn="l">
              <a:lnSpc>
                <a:spcPct val="110000"/>
              </a:lnSpc>
              <a:spcBef>
                <a:spcPts val="340"/>
              </a:spcBef>
              <a:spcAft>
                <a:spcPts val="0"/>
              </a:spcAft>
              <a:buSzPts val="1564"/>
              <a:buChar char="◼"/>
              <a:defRPr/>
            </a:lvl1pPr>
            <a:lvl2pPr marL="914400" lvl="1" indent="-310387" algn="l">
              <a:spcBef>
                <a:spcPts val="600"/>
              </a:spcBef>
              <a:spcAft>
                <a:spcPts val="0"/>
              </a:spcAft>
              <a:buSzPts val="1288"/>
              <a:buChar char="◼"/>
              <a:defRPr/>
            </a:lvl2pPr>
            <a:lvl3pPr marL="1371600" lvl="2" indent="-304546" algn="l">
              <a:spcBef>
                <a:spcPts val="600"/>
              </a:spcBef>
              <a:spcAft>
                <a:spcPts val="0"/>
              </a:spcAft>
              <a:buSzPts val="1196"/>
              <a:buChar char="◼"/>
              <a:defRPr/>
            </a:lvl3pPr>
            <a:lvl4pPr marL="1828800" lvl="3" indent="-292861" algn="l">
              <a:spcBef>
                <a:spcPts val="600"/>
              </a:spcBef>
              <a:spcAft>
                <a:spcPts val="0"/>
              </a:spcAft>
              <a:buSzPts val="1012"/>
              <a:buChar char="◼"/>
              <a:defRPr/>
            </a:lvl4pPr>
            <a:lvl5pPr marL="2286000" lvl="4" indent="-292861" algn="l">
              <a:spcBef>
                <a:spcPts val="600"/>
              </a:spcBef>
              <a:spcAft>
                <a:spcPts val="0"/>
              </a:spcAft>
              <a:buSzPts val="1012"/>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78" name="Google Shape;78;p22"/>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2"/>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80" name="Google Shape;80;p22"/>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23"/>
          <p:cNvSpPr/>
          <p:nvPr/>
        </p:nvSpPr>
        <p:spPr>
          <a:xfrm>
            <a:off x="8058151" y="599725"/>
            <a:ext cx="3687316" cy="5816950"/>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3"/>
          <p:cNvSpPr txBox="1">
            <a:spLocks noGrp="1"/>
          </p:cNvSpPr>
          <p:nvPr>
            <p:ph type="title"/>
          </p:nvPr>
        </p:nvSpPr>
        <p:spPr>
          <a:xfrm rot="5400000">
            <a:off x="7362637" y="1705163"/>
            <a:ext cx="4807326" cy="31242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rgbClr val="FFFFFF"/>
              </a:buClr>
              <a:buSzPts val="2800"/>
              <a:buFont typeface="Franklin Gothic"/>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3"/>
          <p:cNvSpPr txBox="1">
            <a:spLocks noGrp="1"/>
          </p:cNvSpPr>
          <p:nvPr>
            <p:ph type="body" idx="1"/>
          </p:nvPr>
        </p:nvSpPr>
        <p:spPr>
          <a:xfrm rot="5400000">
            <a:off x="1952072" y="-313549"/>
            <a:ext cx="4807326" cy="7161625"/>
          </a:xfrm>
          <a:prstGeom prst="rect">
            <a:avLst/>
          </a:prstGeom>
          <a:noFill/>
          <a:ln>
            <a:noFill/>
          </a:ln>
        </p:spPr>
        <p:txBody>
          <a:bodyPr spcFirstLastPara="1" wrap="square" lIns="91425" tIns="45700" rIns="91425" bIns="45700" anchor="t" anchorCtr="0">
            <a:normAutofit/>
          </a:bodyPr>
          <a:lstStyle>
            <a:lvl1pPr marL="457200" lvl="0" indent="-333756" algn="l">
              <a:lnSpc>
                <a:spcPct val="11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85" name="Google Shape;85;p23"/>
          <p:cNvSpPr/>
          <p:nvPr/>
        </p:nvSpPr>
        <p:spPr>
          <a:xfrm>
            <a:off x="446534" y="457200"/>
            <a:ext cx="3703320" cy="94997"/>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3"/>
          <p:cNvSpPr/>
          <p:nvPr/>
        </p:nvSpPr>
        <p:spPr>
          <a:xfrm>
            <a:off x="8042147" y="453643"/>
            <a:ext cx="3703320" cy="98554"/>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3"/>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3"/>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3"/>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90" name="Google Shape;90;p23"/>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
        <p:cNvGrpSpPr/>
        <p:nvPr/>
      </p:nvGrpSpPr>
      <p:grpSpPr>
        <a:xfrm>
          <a:off x="0" y="0"/>
          <a:ext cx="0" cy="0"/>
          <a:chOff x="0" y="0"/>
          <a:chExt cx="0" cy="0"/>
        </a:xfrm>
      </p:grpSpPr>
      <p:sp>
        <p:nvSpPr>
          <p:cNvPr id="25" name="Google Shape;25;p14"/>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4"/>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27" name="Google Shape;27;p14"/>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15"/>
          <p:cNvSpPr txBox="1">
            <a:spLocks noGrp="1"/>
          </p:cNvSpPr>
          <p:nvPr>
            <p:ph type="title"/>
          </p:nvPr>
        </p:nvSpPr>
        <p:spPr>
          <a:xfrm>
            <a:off x="581192" y="702156"/>
            <a:ext cx="11029616" cy="118872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5"/>
          <p:cNvSpPr txBox="1">
            <a:spLocks noGrp="1"/>
          </p:cNvSpPr>
          <p:nvPr>
            <p:ph type="body" idx="1"/>
          </p:nvPr>
        </p:nvSpPr>
        <p:spPr>
          <a:xfrm>
            <a:off x="581192" y="2340864"/>
            <a:ext cx="11029615" cy="3634486"/>
          </a:xfrm>
          <a:prstGeom prst="rect">
            <a:avLst/>
          </a:prstGeom>
          <a:noFill/>
          <a:ln>
            <a:noFill/>
          </a:ln>
        </p:spPr>
        <p:txBody>
          <a:bodyPr spcFirstLastPara="1" wrap="square" lIns="91425" tIns="45700" rIns="91425" bIns="45700" anchor="ctr" anchorCtr="0">
            <a:normAutofit/>
          </a:bodyPr>
          <a:lstStyle>
            <a:lvl1pPr marL="457200" lvl="0" indent="-333756" algn="l">
              <a:lnSpc>
                <a:spcPct val="11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31" name="Google Shape;31;p15"/>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16"/>
          <p:cNvSpPr/>
          <p:nvPr/>
        </p:nvSpPr>
        <p:spPr>
          <a:xfrm>
            <a:off x="447817" y="5141974"/>
            <a:ext cx="11290860" cy="125882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6"/>
          <p:cNvSpPr txBox="1">
            <a:spLocks noGrp="1"/>
          </p:cNvSpPr>
          <p:nvPr>
            <p:ph type="title"/>
          </p:nvPr>
        </p:nvSpPr>
        <p:spPr>
          <a:xfrm>
            <a:off x="581193" y="2393950"/>
            <a:ext cx="11029615" cy="2147467"/>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3600"/>
              <a:buFont typeface="Franklin Gothic"/>
              <a:buNone/>
              <a:defRPr sz="3600" b="0" cap="none">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6"/>
          <p:cNvSpPr txBox="1">
            <a:spLocks noGrp="1"/>
          </p:cNvSpPr>
          <p:nvPr>
            <p:ph type="body" idx="1"/>
          </p:nvPr>
        </p:nvSpPr>
        <p:spPr>
          <a:xfrm>
            <a:off x="581192" y="4541417"/>
            <a:ext cx="11029615" cy="600556"/>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360"/>
              </a:spcBef>
              <a:spcAft>
                <a:spcPts val="0"/>
              </a:spcAft>
              <a:buSzPts val="1656"/>
              <a:buNone/>
              <a:defRPr sz="1800" cap="none">
                <a:solidFill>
                  <a:schemeClr val="accent1"/>
                </a:solidFill>
              </a:defRPr>
            </a:lvl1pPr>
            <a:lvl2pPr marL="914400" lvl="1" indent="-228600" algn="l">
              <a:spcBef>
                <a:spcPts val="600"/>
              </a:spcBef>
              <a:spcAft>
                <a:spcPts val="0"/>
              </a:spcAft>
              <a:buSzPts val="1656"/>
              <a:buNone/>
              <a:defRPr sz="1800">
                <a:solidFill>
                  <a:srgbClr val="888888"/>
                </a:solidFill>
              </a:defRPr>
            </a:lvl2pPr>
            <a:lvl3pPr marL="1371600" lvl="2" indent="-228600" algn="l">
              <a:spcBef>
                <a:spcPts val="600"/>
              </a:spcBef>
              <a:spcAft>
                <a:spcPts val="0"/>
              </a:spcAft>
              <a:buSzPts val="1472"/>
              <a:buNone/>
              <a:defRPr sz="1600">
                <a:solidFill>
                  <a:srgbClr val="888888"/>
                </a:solidFill>
              </a:defRPr>
            </a:lvl3pPr>
            <a:lvl4pPr marL="1828800" lvl="3" indent="-228600" algn="l">
              <a:spcBef>
                <a:spcPts val="600"/>
              </a:spcBef>
              <a:spcAft>
                <a:spcPts val="0"/>
              </a:spcAft>
              <a:buSzPts val="1288"/>
              <a:buNone/>
              <a:defRPr sz="1400">
                <a:solidFill>
                  <a:srgbClr val="888888"/>
                </a:solidFill>
              </a:defRPr>
            </a:lvl4pPr>
            <a:lvl5pPr marL="2286000" lvl="4" indent="-228600" algn="l">
              <a:spcBef>
                <a:spcPts val="600"/>
              </a:spcBef>
              <a:spcAft>
                <a:spcPts val="0"/>
              </a:spcAft>
              <a:buSzPts val="1288"/>
              <a:buNone/>
              <a:defRPr sz="1400">
                <a:solidFill>
                  <a:srgbClr val="888888"/>
                </a:solidFill>
              </a:defRPr>
            </a:lvl5pPr>
            <a:lvl6pPr marL="2743200" lvl="5" indent="-228600" algn="l">
              <a:spcBef>
                <a:spcPts val="600"/>
              </a:spcBef>
              <a:spcAft>
                <a:spcPts val="0"/>
              </a:spcAft>
              <a:buSzPts val="1288"/>
              <a:buNone/>
              <a:defRPr sz="1400">
                <a:solidFill>
                  <a:srgbClr val="888888"/>
                </a:solidFill>
              </a:defRPr>
            </a:lvl6pPr>
            <a:lvl7pPr marL="3200400" lvl="6" indent="-228600" algn="l">
              <a:spcBef>
                <a:spcPts val="600"/>
              </a:spcBef>
              <a:spcAft>
                <a:spcPts val="0"/>
              </a:spcAft>
              <a:buSzPts val="1288"/>
              <a:buNone/>
              <a:defRPr sz="1400">
                <a:solidFill>
                  <a:srgbClr val="888888"/>
                </a:solidFill>
              </a:defRPr>
            </a:lvl7pPr>
            <a:lvl8pPr marL="3657600" lvl="7" indent="-228600" algn="l">
              <a:spcBef>
                <a:spcPts val="600"/>
              </a:spcBef>
              <a:spcAft>
                <a:spcPts val="0"/>
              </a:spcAft>
              <a:buSzPts val="1288"/>
              <a:buNone/>
              <a:defRPr sz="1400">
                <a:solidFill>
                  <a:srgbClr val="888888"/>
                </a:solidFill>
              </a:defRPr>
            </a:lvl8pPr>
            <a:lvl9pPr marL="4114800" lvl="8" indent="-228600" algn="l">
              <a:spcBef>
                <a:spcPts val="600"/>
              </a:spcBef>
              <a:spcAft>
                <a:spcPts val="600"/>
              </a:spcAft>
              <a:buSzPts val="1288"/>
              <a:buNone/>
              <a:defRPr sz="1400">
                <a:solidFill>
                  <a:srgbClr val="888888"/>
                </a:solidFill>
              </a:defRPr>
            </a:lvl9pPr>
          </a:lstStyle>
          <a:p>
            <a:endParaRPr/>
          </a:p>
        </p:txBody>
      </p:sp>
      <p:sp>
        <p:nvSpPr>
          <p:cNvPr id="36" name="Google Shape;36;p16"/>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6"/>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38" name="Google Shape;38;p16"/>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17"/>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7"/>
          <p:cNvSpPr txBox="1">
            <a:spLocks noGrp="1"/>
          </p:cNvSpPr>
          <p:nvPr>
            <p:ph type="body" idx="1"/>
          </p:nvPr>
        </p:nvSpPr>
        <p:spPr>
          <a:xfrm>
            <a:off x="581193" y="2228003"/>
            <a:ext cx="5194767" cy="3633047"/>
          </a:xfrm>
          <a:prstGeom prst="rect">
            <a:avLst/>
          </a:prstGeom>
          <a:noFill/>
          <a:ln>
            <a:noFill/>
          </a:ln>
        </p:spPr>
        <p:txBody>
          <a:bodyPr spcFirstLastPara="1" wrap="square" lIns="91425" tIns="45700" rIns="91425" bIns="45700" anchor="ctr" anchorCtr="0">
            <a:normAutofit/>
          </a:bodyPr>
          <a:lstStyle>
            <a:lvl1pPr marL="457200" lvl="0" indent="-333756" algn="l">
              <a:lnSpc>
                <a:spcPct val="11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42" name="Google Shape;42;p17"/>
          <p:cNvSpPr txBox="1">
            <a:spLocks noGrp="1"/>
          </p:cNvSpPr>
          <p:nvPr>
            <p:ph type="body" idx="2"/>
          </p:nvPr>
        </p:nvSpPr>
        <p:spPr>
          <a:xfrm>
            <a:off x="6416039" y="2228003"/>
            <a:ext cx="5194769" cy="3633047"/>
          </a:xfrm>
          <a:prstGeom prst="rect">
            <a:avLst/>
          </a:prstGeom>
          <a:noFill/>
          <a:ln>
            <a:noFill/>
          </a:ln>
        </p:spPr>
        <p:txBody>
          <a:bodyPr spcFirstLastPara="1" wrap="square" lIns="91425" tIns="45700" rIns="91425" bIns="45700" anchor="ctr" anchorCtr="0">
            <a:normAutofit/>
          </a:bodyPr>
          <a:lstStyle>
            <a:lvl1pPr marL="457200" lvl="0" indent="-333756" algn="l">
              <a:lnSpc>
                <a:spcPct val="11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43" name="Google Shape;43;p17"/>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7"/>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45" name="Google Shape;45;p17"/>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46"/>
        <p:cNvGrpSpPr/>
        <p:nvPr/>
      </p:nvGrpSpPr>
      <p:grpSpPr>
        <a:xfrm>
          <a:off x="0" y="0"/>
          <a:ext cx="0" cy="0"/>
          <a:chOff x="0" y="0"/>
          <a:chExt cx="0" cy="0"/>
        </a:xfrm>
      </p:grpSpPr>
      <p:sp>
        <p:nvSpPr>
          <p:cNvPr id="47" name="Google Shape;47;p18"/>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8"/>
          <p:cNvSpPr txBox="1">
            <a:spLocks noGrp="1"/>
          </p:cNvSpPr>
          <p:nvPr>
            <p:ph type="body" idx="1"/>
          </p:nvPr>
        </p:nvSpPr>
        <p:spPr>
          <a:xfrm>
            <a:off x="581191" y="2250891"/>
            <a:ext cx="5194769" cy="557784"/>
          </a:xfrm>
          <a:prstGeom prst="rect">
            <a:avLst/>
          </a:prstGeom>
          <a:noFill/>
          <a:ln>
            <a:noFill/>
          </a:ln>
        </p:spPr>
        <p:txBody>
          <a:bodyPr spcFirstLastPara="1" wrap="square" lIns="91425" tIns="45700" rIns="91425" bIns="45700" anchor="ctr" anchorCtr="0">
            <a:noAutofit/>
          </a:bodyPr>
          <a:lstStyle>
            <a:lvl1pPr marL="457200" lvl="0" indent="-228600" algn="l">
              <a:lnSpc>
                <a:spcPct val="110000"/>
              </a:lnSpc>
              <a:spcBef>
                <a:spcPts val="400"/>
              </a:spcBef>
              <a:spcAft>
                <a:spcPts val="0"/>
              </a:spcAft>
              <a:buSzPts val="1840"/>
              <a:buNone/>
              <a:defRPr sz="2000" b="0">
                <a:solidFill>
                  <a:srgbClr val="3F3F3F"/>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49" name="Google Shape;49;p18"/>
          <p:cNvSpPr txBox="1">
            <a:spLocks noGrp="1"/>
          </p:cNvSpPr>
          <p:nvPr>
            <p:ph type="body" idx="2"/>
          </p:nvPr>
        </p:nvSpPr>
        <p:spPr>
          <a:xfrm>
            <a:off x="581194" y="2926052"/>
            <a:ext cx="5194766" cy="2934999"/>
          </a:xfrm>
          <a:prstGeom prst="rect">
            <a:avLst/>
          </a:prstGeom>
          <a:noFill/>
          <a:ln>
            <a:noFill/>
          </a:ln>
        </p:spPr>
        <p:txBody>
          <a:bodyPr spcFirstLastPara="1" wrap="square" lIns="91425" tIns="45700" rIns="91425" bIns="45700" anchor="t" anchorCtr="0">
            <a:normAutofit/>
          </a:bodyPr>
          <a:lstStyle>
            <a:lvl1pPr marL="457200" lvl="0" indent="-333756" algn="l">
              <a:lnSpc>
                <a:spcPct val="11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0" name="Google Shape;50;p18"/>
          <p:cNvSpPr txBox="1">
            <a:spLocks noGrp="1"/>
          </p:cNvSpPr>
          <p:nvPr>
            <p:ph type="body" idx="3"/>
          </p:nvPr>
        </p:nvSpPr>
        <p:spPr>
          <a:xfrm>
            <a:off x="6416039" y="2250892"/>
            <a:ext cx="5194770" cy="553373"/>
          </a:xfrm>
          <a:prstGeom prst="rect">
            <a:avLst/>
          </a:prstGeom>
          <a:noFill/>
          <a:ln>
            <a:noFill/>
          </a:ln>
        </p:spPr>
        <p:txBody>
          <a:bodyPr spcFirstLastPara="1" wrap="square" lIns="91425" tIns="45700" rIns="91425" bIns="45700" anchor="ctr" anchorCtr="0">
            <a:noAutofit/>
          </a:bodyPr>
          <a:lstStyle>
            <a:lvl1pPr marL="457200" marR="0" lvl="0" indent="-228600" algn="l">
              <a:lnSpc>
                <a:spcPct val="100000"/>
              </a:lnSpc>
              <a:spcBef>
                <a:spcPts val="400"/>
              </a:spcBef>
              <a:spcAft>
                <a:spcPts val="0"/>
              </a:spcAft>
              <a:buClr>
                <a:schemeClr val="accent1"/>
              </a:buClr>
              <a:buSzPts val="1840"/>
              <a:buFont typeface="Noto Sans Symbols"/>
              <a:buNone/>
              <a:defRPr sz="2000" b="0">
                <a:solidFill>
                  <a:srgbClr val="3F3F3F"/>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51" name="Google Shape;51;p18"/>
          <p:cNvSpPr txBox="1">
            <a:spLocks noGrp="1"/>
          </p:cNvSpPr>
          <p:nvPr>
            <p:ph type="body" idx="4"/>
          </p:nvPr>
        </p:nvSpPr>
        <p:spPr>
          <a:xfrm>
            <a:off x="6416037" y="2926052"/>
            <a:ext cx="5194771" cy="2934999"/>
          </a:xfrm>
          <a:prstGeom prst="rect">
            <a:avLst/>
          </a:prstGeom>
          <a:noFill/>
          <a:ln>
            <a:noFill/>
          </a:ln>
        </p:spPr>
        <p:txBody>
          <a:bodyPr spcFirstLastPara="1" wrap="square" lIns="91425" tIns="45700" rIns="91425" bIns="45700" anchor="t" anchorCtr="0">
            <a:normAutofit/>
          </a:bodyPr>
          <a:lstStyle>
            <a:lvl1pPr marL="457200" lvl="0" indent="-333756" algn="l">
              <a:lnSpc>
                <a:spcPct val="110000"/>
              </a:lnSpc>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2" name="Google Shape;52;p18"/>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8"/>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54" name="Google Shape;54;p18"/>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19"/>
          <p:cNvSpPr txBox="1">
            <a:spLocks noGrp="1"/>
          </p:cNvSpPr>
          <p:nvPr>
            <p:ph type="title"/>
          </p:nvPr>
        </p:nvSpPr>
        <p:spPr>
          <a:xfrm>
            <a:off x="575894" y="729658"/>
            <a:ext cx="11029616" cy="98833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9"/>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9"/>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59" name="Google Shape;59;p19"/>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20"/>
          <p:cNvSpPr/>
          <p:nvPr/>
        </p:nvSpPr>
        <p:spPr>
          <a:xfrm>
            <a:off x="447817" y="601200"/>
            <a:ext cx="3682723" cy="5815475"/>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0"/>
          <p:cNvSpPr txBox="1">
            <a:spLocks noGrp="1"/>
          </p:cNvSpPr>
          <p:nvPr>
            <p:ph type="title"/>
          </p:nvPr>
        </p:nvSpPr>
        <p:spPr>
          <a:xfrm>
            <a:off x="767857" y="933450"/>
            <a:ext cx="3031852" cy="1722419"/>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FFFFFF"/>
              </a:buClr>
              <a:buSzPts val="2400"/>
              <a:buFont typeface="Franklin Gothic"/>
              <a:buNone/>
              <a:defRPr sz="2400" b="0">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0"/>
          <p:cNvSpPr txBox="1">
            <a:spLocks noGrp="1"/>
          </p:cNvSpPr>
          <p:nvPr>
            <p:ph type="body" idx="1"/>
          </p:nvPr>
        </p:nvSpPr>
        <p:spPr>
          <a:xfrm>
            <a:off x="4900928" y="1179829"/>
            <a:ext cx="6650991" cy="4658216"/>
          </a:xfrm>
          <a:prstGeom prst="rect">
            <a:avLst/>
          </a:prstGeom>
          <a:noFill/>
          <a:ln>
            <a:noFill/>
          </a:ln>
        </p:spPr>
        <p:txBody>
          <a:bodyPr spcFirstLastPara="1" wrap="square" lIns="91425" tIns="45700" rIns="91425" bIns="45700" anchor="ctr" anchorCtr="0">
            <a:normAutofit/>
          </a:bodyPr>
          <a:lstStyle>
            <a:lvl1pPr marL="457200" lvl="0" indent="-345440" algn="l">
              <a:lnSpc>
                <a:spcPct val="110000"/>
              </a:lnSpc>
              <a:spcBef>
                <a:spcPts val="400"/>
              </a:spcBef>
              <a:spcAft>
                <a:spcPts val="0"/>
              </a:spcAft>
              <a:buSzPts val="1840"/>
              <a:buChar char="◼"/>
              <a:defRPr sz="2000">
                <a:solidFill>
                  <a:schemeClr val="dk2"/>
                </a:solidFill>
              </a:defRPr>
            </a:lvl1pPr>
            <a:lvl2pPr marL="914400" lvl="1" indent="-333756" algn="l">
              <a:spcBef>
                <a:spcPts val="600"/>
              </a:spcBef>
              <a:spcAft>
                <a:spcPts val="0"/>
              </a:spcAft>
              <a:buSzPts val="1656"/>
              <a:buChar char="◼"/>
              <a:defRPr sz="1800">
                <a:solidFill>
                  <a:schemeClr val="dk2"/>
                </a:solidFill>
              </a:defRPr>
            </a:lvl2pPr>
            <a:lvl3pPr marL="1371600" lvl="2" indent="-322072" algn="l">
              <a:spcBef>
                <a:spcPts val="600"/>
              </a:spcBef>
              <a:spcAft>
                <a:spcPts val="0"/>
              </a:spcAft>
              <a:buSzPts val="1472"/>
              <a:buChar char="◼"/>
              <a:defRPr sz="1600">
                <a:solidFill>
                  <a:schemeClr val="dk2"/>
                </a:solidFill>
              </a:defRPr>
            </a:lvl3pPr>
            <a:lvl4pPr marL="1828800" lvl="3" indent="-310388" algn="l">
              <a:spcBef>
                <a:spcPts val="600"/>
              </a:spcBef>
              <a:spcAft>
                <a:spcPts val="0"/>
              </a:spcAft>
              <a:buSzPts val="1288"/>
              <a:buChar char="◼"/>
              <a:defRPr sz="1400">
                <a:solidFill>
                  <a:schemeClr val="dk2"/>
                </a:solidFill>
              </a:defRPr>
            </a:lvl4pPr>
            <a:lvl5pPr marL="2286000" lvl="4" indent="-310388" algn="l">
              <a:spcBef>
                <a:spcPts val="600"/>
              </a:spcBef>
              <a:spcAft>
                <a:spcPts val="0"/>
              </a:spcAft>
              <a:buSzPts val="1288"/>
              <a:buChar char="◼"/>
              <a:defRPr sz="1400">
                <a:solidFill>
                  <a:schemeClr val="dk2"/>
                </a:solidFill>
              </a:defRPr>
            </a:lvl5pPr>
            <a:lvl6pPr marL="2743200" lvl="5" indent="-310388" algn="l">
              <a:spcBef>
                <a:spcPts val="600"/>
              </a:spcBef>
              <a:spcAft>
                <a:spcPts val="0"/>
              </a:spcAft>
              <a:buSzPts val="1288"/>
              <a:buChar char="◼"/>
              <a:defRPr sz="1400">
                <a:solidFill>
                  <a:schemeClr val="dk2"/>
                </a:solidFill>
              </a:defRPr>
            </a:lvl6pPr>
            <a:lvl7pPr marL="3200400" lvl="6" indent="-310388" algn="l">
              <a:spcBef>
                <a:spcPts val="600"/>
              </a:spcBef>
              <a:spcAft>
                <a:spcPts val="0"/>
              </a:spcAft>
              <a:buSzPts val="1288"/>
              <a:buChar char="◼"/>
              <a:defRPr sz="1400">
                <a:solidFill>
                  <a:schemeClr val="dk2"/>
                </a:solidFill>
              </a:defRPr>
            </a:lvl7pPr>
            <a:lvl8pPr marL="3657600" lvl="7" indent="-310388" algn="l">
              <a:spcBef>
                <a:spcPts val="600"/>
              </a:spcBef>
              <a:spcAft>
                <a:spcPts val="0"/>
              </a:spcAft>
              <a:buSzPts val="1288"/>
              <a:buChar char="◼"/>
              <a:defRPr sz="1400">
                <a:solidFill>
                  <a:schemeClr val="dk2"/>
                </a:solidFill>
              </a:defRPr>
            </a:lvl8pPr>
            <a:lvl9pPr marL="4114800" lvl="8" indent="-310388" algn="l">
              <a:spcBef>
                <a:spcPts val="600"/>
              </a:spcBef>
              <a:spcAft>
                <a:spcPts val="600"/>
              </a:spcAft>
              <a:buSzPts val="1288"/>
              <a:buChar char="◼"/>
              <a:defRPr sz="1400">
                <a:solidFill>
                  <a:schemeClr val="dk2"/>
                </a:solidFill>
              </a:defRPr>
            </a:lvl9pPr>
          </a:lstStyle>
          <a:p>
            <a:endParaRPr/>
          </a:p>
        </p:txBody>
      </p:sp>
      <p:sp>
        <p:nvSpPr>
          <p:cNvPr id="64" name="Google Shape;64;p20"/>
          <p:cNvSpPr txBox="1">
            <a:spLocks noGrp="1"/>
          </p:cNvSpPr>
          <p:nvPr>
            <p:ph type="body" idx="2"/>
          </p:nvPr>
        </p:nvSpPr>
        <p:spPr>
          <a:xfrm>
            <a:off x="767857" y="2836654"/>
            <a:ext cx="3031852" cy="3001392"/>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320"/>
              </a:spcBef>
              <a:spcAft>
                <a:spcPts val="0"/>
              </a:spcAft>
              <a:buSzPts val="1472"/>
              <a:buNone/>
              <a:defRPr sz="1600">
                <a:solidFill>
                  <a:srgbClr val="FFFFFF"/>
                </a:solidFill>
              </a:defRPr>
            </a:lvl1pPr>
            <a:lvl2pPr marL="914400" lvl="1" indent="-228600" algn="l">
              <a:spcBef>
                <a:spcPts val="600"/>
              </a:spcBef>
              <a:spcAft>
                <a:spcPts val="0"/>
              </a:spcAft>
              <a:buSzPts val="1012"/>
              <a:buNone/>
              <a:defRPr sz="11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65" name="Google Shape;65;p20"/>
          <p:cNvSpPr txBox="1">
            <a:spLocks noGrp="1"/>
          </p:cNvSpPr>
          <p:nvPr>
            <p:ph type="dt" idx="10"/>
          </p:nvPr>
        </p:nvSpPr>
        <p:spPr>
          <a:xfrm>
            <a:off x="7605951" y="6456916"/>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0"/>
          <p:cNvSpPr txBox="1">
            <a:spLocks noGrp="1"/>
          </p:cNvSpPr>
          <p:nvPr>
            <p:ph type="ftr" idx="11"/>
          </p:nvPr>
        </p:nvSpPr>
        <p:spPr>
          <a:xfrm>
            <a:off x="581192" y="6452590"/>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67" name="Google Shape;67;p20"/>
          <p:cNvSpPr txBox="1">
            <a:spLocks noGrp="1"/>
          </p:cNvSpPr>
          <p:nvPr>
            <p:ph type="sldNum" idx="12"/>
          </p:nvPr>
        </p:nvSpPr>
        <p:spPr>
          <a:xfrm>
            <a:off x="10558300" y="6456916"/>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21"/>
          <p:cNvSpPr txBox="1">
            <a:spLocks noGrp="1"/>
          </p:cNvSpPr>
          <p:nvPr>
            <p:ph type="title"/>
          </p:nvPr>
        </p:nvSpPr>
        <p:spPr>
          <a:xfrm>
            <a:off x="581193" y="4693389"/>
            <a:ext cx="11029616"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rgbClr val="3F3F3F"/>
              </a:buClr>
              <a:buSzPts val="2400"/>
              <a:buFont typeface="Franklin Gothic"/>
              <a:buNone/>
              <a:defRPr sz="2400" b="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1"/>
          <p:cNvSpPr>
            <a:spLocks noGrp="1"/>
          </p:cNvSpPr>
          <p:nvPr>
            <p:ph type="pic" idx="2"/>
          </p:nvPr>
        </p:nvSpPr>
        <p:spPr>
          <a:xfrm>
            <a:off x="447817" y="641350"/>
            <a:ext cx="11290859" cy="3651249"/>
          </a:xfrm>
          <a:prstGeom prst="rect">
            <a:avLst/>
          </a:prstGeom>
          <a:noFill/>
          <a:ln>
            <a:noFill/>
          </a:ln>
        </p:spPr>
      </p:sp>
      <p:sp>
        <p:nvSpPr>
          <p:cNvPr id="71" name="Google Shape;71;p21"/>
          <p:cNvSpPr txBox="1">
            <a:spLocks noGrp="1"/>
          </p:cNvSpPr>
          <p:nvPr>
            <p:ph type="body" idx="1"/>
          </p:nvPr>
        </p:nvSpPr>
        <p:spPr>
          <a:xfrm>
            <a:off x="581192" y="5260127"/>
            <a:ext cx="11029617" cy="998148"/>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320"/>
              </a:spcBef>
              <a:spcAft>
                <a:spcPts val="0"/>
              </a:spcAft>
              <a:buSzPts val="1472"/>
              <a:buNone/>
              <a:defRPr sz="1600"/>
            </a:lvl1pPr>
            <a:lvl2pPr marL="914400" lvl="1" indent="-228600" algn="l">
              <a:spcBef>
                <a:spcPts val="600"/>
              </a:spcBef>
              <a:spcAft>
                <a:spcPts val="0"/>
              </a:spcAft>
              <a:buSzPts val="1104"/>
              <a:buNone/>
              <a:defRPr sz="12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72" name="Google Shape;72;p21"/>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1"/>
          <p:cNvSpPr txBox="1">
            <a:spLocks noGrp="1"/>
          </p:cNvSpPr>
          <p:nvPr>
            <p:ph type="ftr" idx="11"/>
          </p:nvPr>
        </p:nvSpPr>
        <p:spPr>
          <a:xfrm>
            <a:off x="581192" y="6423914"/>
            <a:ext cx="691721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74" name="Google Shape;74;p21"/>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2"/>
          <p:cNvSpPr txBox="1">
            <a:spLocks noGrp="1"/>
          </p:cNvSpPr>
          <p:nvPr>
            <p:ph type="title"/>
          </p:nvPr>
        </p:nvSpPr>
        <p:spPr>
          <a:xfrm>
            <a:off x="581192" y="705124"/>
            <a:ext cx="11029616" cy="1189554"/>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rgbClr val="3F3F3F"/>
              </a:buClr>
              <a:buSzPts val="2800"/>
              <a:buFont typeface="Franklin Gothic"/>
              <a:buNone/>
              <a:defRPr sz="2800" b="0" i="0" u="none" strike="noStrike" cap="none">
                <a:solidFill>
                  <a:srgbClr val="3F3F3F"/>
                </a:solidFill>
                <a:latin typeface="Franklin Gothic"/>
                <a:ea typeface="Franklin Gothic"/>
                <a:cs typeface="Franklin Gothic"/>
                <a:sym typeface="Franklin Gothic"/>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1" name="Google Shape;11;p12"/>
          <p:cNvSpPr txBox="1">
            <a:spLocks noGrp="1"/>
          </p:cNvSpPr>
          <p:nvPr>
            <p:ph type="body" idx="1"/>
          </p:nvPr>
        </p:nvSpPr>
        <p:spPr>
          <a:xfrm>
            <a:off x="581192" y="2336002"/>
            <a:ext cx="11029616" cy="3652047"/>
          </a:xfrm>
          <a:prstGeom prst="rect">
            <a:avLst/>
          </a:prstGeom>
          <a:noFill/>
          <a:ln>
            <a:noFill/>
          </a:ln>
        </p:spPr>
        <p:txBody>
          <a:bodyPr spcFirstLastPara="1" wrap="square" lIns="91425" tIns="45700" rIns="91425" bIns="45700" anchor="ctr" anchorCtr="0">
            <a:normAutofit/>
          </a:bodyPr>
          <a:lstStyle>
            <a:lvl1pPr marL="457200" marR="0" lvl="0" indent="-327914" algn="l" rtl="0">
              <a:lnSpc>
                <a:spcPct val="110000"/>
              </a:lnSpc>
              <a:spcBef>
                <a:spcPts val="340"/>
              </a:spcBef>
              <a:spcAft>
                <a:spcPts val="0"/>
              </a:spcAft>
              <a:buClr>
                <a:schemeClr val="accent1"/>
              </a:buClr>
              <a:buSzPts val="1564"/>
              <a:buFont typeface="Noto Sans Symbols"/>
              <a:buChar char="◼"/>
              <a:defRPr sz="1700" b="0" i="0" u="none" strike="noStrike" cap="none">
                <a:solidFill>
                  <a:srgbClr val="3F3F3F"/>
                </a:solidFill>
                <a:latin typeface="Libre Franklin"/>
                <a:ea typeface="Libre Franklin"/>
                <a:cs typeface="Libre Franklin"/>
                <a:sym typeface="Libre Franklin"/>
              </a:defRPr>
            </a:lvl1pPr>
            <a:lvl2pPr marL="914400" marR="0" lvl="1" indent="-310387" algn="l" rtl="0">
              <a:spcBef>
                <a:spcPts val="600"/>
              </a:spcBef>
              <a:spcAft>
                <a:spcPts val="0"/>
              </a:spcAft>
              <a:buClr>
                <a:schemeClr val="accent1"/>
              </a:buClr>
              <a:buSzPts val="1288"/>
              <a:buFont typeface="Noto Sans Symbols"/>
              <a:buChar char="◼"/>
              <a:defRPr sz="1400" b="0" i="0" u="none" strike="noStrike" cap="none">
                <a:solidFill>
                  <a:srgbClr val="3F3F3F"/>
                </a:solidFill>
                <a:latin typeface="Libre Franklin"/>
                <a:ea typeface="Libre Franklin"/>
                <a:cs typeface="Libre Franklin"/>
                <a:sym typeface="Libre Franklin"/>
              </a:defRPr>
            </a:lvl2pPr>
            <a:lvl3pPr marL="1371600" marR="0" lvl="2" indent="-304546" algn="l" rtl="0">
              <a:spcBef>
                <a:spcPts val="600"/>
              </a:spcBef>
              <a:spcAft>
                <a:spcPts val="0"/>
              </a:spcAft>
              <a:buClr>
                <a:schemeClr val="accent1"/>
              </a:buClr>
              <a:buSzPts val="1196"/>
              <a:buFont typeface="Noto Sans Symbols"/>
              <a:buChar char="◼"/>
              <a:defRPr sz="1300" b="0" i="0" u="none" strike="noStrike" cap="none">
                <a:solidFill>
                  <a:srgbClr val="3F3F3F"/>
                </a:solidFill>
                <a:latin typeface="Libre Franklin"/>
                <a:ea typeface="Libre Franklin"/>
                <a:cs typeface="Libre Franklin"/>
                <a:sym typeface="Libre Franklin"/>
              </a:defRPr>
            </a:lvl3pPr>
            <a:lvl4pPr marL="1828800" marR="0" lvl="3" indent="-292861" algn="l" rtl="0">
              <a:spcBef>
                <a:spcPts val="600"/>
              </a:spcBef>
              <a:spcAft>
                <a:spcPts val="0"/>
              </a:spcAft>
              <a:buClr>
                <a:schemeClr val="accent1"/>
              </a:buClr>
              <a:buSzPts val="1012"/>
              <a:buFont typeface="Noto Sans Symbols"/>
              <a:buChar char="◼"/>
              <a:defRPr sz="1100" b="0" i="0" u="none" strike="noStrike" cap="none">
                <a:solidFill>
                  <a:srgbClr val="3F3F3F"/>
                </a:solidFill>
                <a:latin typeface="Libre Franklin"/>
                <a:ea typeface="Libre Franklin"/>
                <a:cs typeface="Libre Franklin"/>
                <a:sym typeface="Libre Franklin"/>
              </a:defRPr>
            </a:lvl4pPr>
            <a:lvl5pPr marL="2286000" marR="0" lvl="4" indent="-292861" algn="l" rtl="0">
              <a:spcBef>
                <a:spcPts val="600"/>
              </a:spcBef>
              <a:spcAft>
                <a:spcPts val="0"/>
              </a:spcAft>
              <a:buClr>
                <a:schemeClr val="accent1"/>
              </a:buClr>
              <a:buSzPts val="1012"/>
              <a:buFont typeface="Noto Sans Symbols"/>
              <a:buChar char="◼"/>
              <a:defRPr sz="1100" b="0" i="0" u="none" strike="noStrike" cap="none">
                <a:solidFill>
                  <a:srgbClr val="3F3F3F"/>
                </a:solidFill>
                <a:latin typeface="Libre Franklin"/>
                <a:ea typeface="Libre Franklin"/>
                <a:cs typeface="Libre Franklin"/>
                <a:sym typeface="Libre Franklin"/>
              </a:defRPr>
            </a:lvl5pPr>
            <a:lvl6pPr marL="2743200" marR="0" lvl="5"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Libre Franklin"/>
                <a:ea typeface="Libre Franklin"/>
                <a:cs typeface="Libre Franklin"/>
                <a:sym typeface="Libre Franklin"/>
              </a:defRPr>
            </a:lvl6pPr>
            <a:lvl7pPr marL="3200400" marR="0" lvl="6"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Libre Franklin"/>
                <a:ea typeface="Libre Franklin"/>
                <a:cs typeface="Libre Franklin"/>
                <a:sym typeface="Libre Franklin"/>
              </a:defRPr>
            </a:lvl7pPr>
            <a:lvl8pPr marL="3657600" marR="0" lvl="7" indent="-298703" algn="l" rtl="0">
              <a:spcBef>
                <a:spcPts val="600"/>
              </a:spcBef>
              <a:spcAft>
                <a:spcPts val="0"/>
              </a:spcAft>
              <a:buClr>
                <a:schemeClr val="accent2"/>
              </a:buClr>
              <a:buSzPts val="1104"/>
              <a:buFont typeface="Noto Sans Symbols"/>
              <a:buChar char="◼"/>
              <a:defRPr sz="1200" b="0" i="0" u="none" strike="noStrike" cap="none">
                <a:solidFill>
                  <a:schemeClr val="dk2"/>
                </a:solidFill>
                <a:latin typeface="Libre Franklin"/>
                <a:ea typeface="Libre Franklin"/>
                <a:cs typeface="Libre Franklin"/>
                <a:sym typeface="Libre Franklin"/>
              </a:defRPr>
            </a:lvl8pPr>
            <a:lvl9pPr marL="4114800" marR="0" lvl="8" indent="-298703" algn="l" rtl="0">
              <a:spcBef>
                <a:spcPts val="600"/>
              </a:spcBef>
              <a:spcAft>
                <a:spcPts val="600"/>
              </a:spcAft>
              <a:buClr>
                <a:schemeClr val="accent2"/>
              </a:buClr>
              <a:buSzPts val="1104"/>
              <a:buFont typeface="Noto Sans Symbols"/>
              <a:buChar char="◼"/>
              <a:defRPr sz="1200" b="0" i="0" u="none" strike="noStrike" cap="none">
                <a:solidFill>
                  <a:schemeClr val="dk2"/>
                </a:solidFill>
                <a:latin typeface="Libre Franklin"/>
                <a:ea typeface="Libre Franklin"/>
                <a:cs typeface="Libre Franklin"/>
                <a:sym typeface="Libre Franklin"/>
              </a:defRPr>
            </a:lvl9pPr>
          </a:lstStyle>
          <a:p>
            <a:endParaRPr/>
          </a:p>
        </p:txBody>
      </p:sp>
      <p:sp>
        <p:nvSpPr>
          <p:cNvPr id="12" name="Google Shape;12;p12"/>
          <p:cNvSpPr txBox="1">
            <a:spLocks noGrp="1"/>
          </p:cNvSpPr>
          <p:nvPr>
            <p:ph type="dt" idx="10"/>
          </p:nvPr>
        </p:nvSpPr>
        <p:spPr>
          <a:xfrm>
            <a:off x="7605951" y="6423914"/>
            <a:ext cx="284479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rgbClr val="3F3F3F"/>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13" name="Google Shape;13;p12"/>
          <p:cNvSpPr txBox="1">
            <a:spLocks noGrp="1"/>
          </p:cNvSpPr>
          <p:nvPr>
            <p:ph type="sldNum" idx="12"/>
          </p:nvPr>
        </p:nvSpPr>
        <p:spPr>
          <a:xfrm>
            <a:off x="10558300" y="6423914"/>
            <a:ext cx="105251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rgbClr val="3F3F3F"/>
                </a:solidFill>
                <a:latin typeface="Libre Franklin"/>
                <a:ea typeface="Libre Franklin"/>
                <a:cs typeface="Libre Franklin"/>
                <a:sym typeface="Libre Franklin"/>
              </a:defRPr>
            </a:lvl1pPr>
            <a:lvl2pPr marL="0" marR="0" lvl="1" indent="0" algn="r" rtl="0">
              <a:spcBef>
                <a:spcPts val="0"/>
              </a:spcBef>
              <a:buNone/>
              <a:defRPr sz="900" b="0" i="0" u="none" strike="noStrike" cap="none">
                <a:solidFill>
                  <a:srgbClr val="3F3F3F"/>
                </a:solidFill>
                <a:latin typeface="Libre Franklin"/>
                <a:ea typeface="Libre Franklin"/>
                <a:cs typeface="Libre Franklin"/>
                <a:sym typeface="Libre Franklin"/>
              </a:defRPr>
            </a:lvl2pPr>
            <a:lvl3pPr marL="0" marR="0" lvl="2" indent="0" algn="r" rtl="0">
              <a:spcBef>
                <a:spcPts val="0"/>
              </a:spcBef>
              <a:buNone/>
              <a:defRPr sz="900" b="0" i="0" u="none" strike="noStrike" cap="none">
                <a:solidFill>
                  <a:srgbClr val="3F3F3F"/>
                </a:solidFill>
                <a:latin typeface="Libre Franklin"/>
                <a:ea typeface="Libre Franklin"/>
                <a:cs typeface="Libre Franklin"/>
                <a:sym typeface="Libre Franklin"/>
              </a:defRPr>
            </a:lvl3pPr>
            <a:lvl4pPr marL="0" marR="0" lvl="3" indent="0" algn="r" rtl="0">
              <a:spcBef>
                <a:spcPts val="0"/>
              </a:spcBef>
              <a:buNone/>
              <a:defRPr sz="900" b="0" i="0" u="none" strike="noStrike" cap="none">
                <a:solidFill>
                  <a:srgbClr val="3F3F3F"/>
                </a:solidFill>
                <a:latin typeface="Libre Franklin"/>
                <a:ea typeface="Libre Franklin"/>
                <a:cs typeface="Libre Franklin"/>
                <a:sym typeface="Libre Franklin"/>
              </a:defRPr>
            </a:lvl4pPr>
            <a:lvl5pPr marL="0" marR="0" lvl="4" indent="0" algn="r" rtl="0">
              <a:spcBef>
                <a:spcPts val="0"/>
              </a:spcBef>
              <a:buNone/>
              <a:defRPr sz="900" b="0" i="0" u="none" strike="noStrike" cap="none">
                <a:solidFill>
                  <a:srgbClr val="3F3F3F"/>
                </a:solidFill>
                <a:latin typeface="Libre Franklin"/>
                <a:ea typeface="Libre Franklin"/>
                <a:cs typeface="Libre Franklin"/>
                <a:sym typeface="Libre Franklin"/>
              </a:defRPr>
            </a:lvl5pPr>
            <a:lvl6pPr marL="0" marR="0" lvl="5" indent="0" algn="r" rtl="0">
              <a:spcBef>
                <a:spcPts val="0"/>
              </a:spcBef>
              <a:buNone/>
              <a:defRPr sz="900" b="0" i="0" u="none" strike="noStrike" cap="none">
                <a:solidFill>
                  <a:srgbClr val="3F3F3F"/>
                </a:solidFill>
                <a:latin typeface="Libre Franklin"/>
                <a:ea typeface="Libre Franklin"/>
                <a:cs typeface="Libre Franklin"/>
                <a:sym typeface="Libre Franklin"/>
              </a:defRPr>
            </a:lvl6pPr>
            <a:lvl7pPr marL="0" marR="0" lvl="6" indent="0" algn="r" rtl="0">
              <a:spcBef>
                <a:spcPts val="0"/>
              </a:spcBef>
              <a:buNone/>
              <a:defRPr sz="900" b="0" i="0" u="none" strike="noStrike" cap="none">
                <a:solidFill>
                  <a:srgbClr val="3F3F3F"/>
                </a:solidFill>
                <a:latin typeface="Libre Franklin"/>
                <a:ea typeface="Libre Franklin"/>
                <a:cs typeface="Libre Franklin"/>
                <a:sym typeface="Libre Franklin"/>
              </a:defRPr>
            </a:lvl7pPr>
            <a:lvl8pPr marL="0" marR="0" lvl="7" indent="0" algn="r" rtl="0">
              <a:spcBef>
                <a:spcPts val="0"/>
              </a:spcBef>
              <a:buNone/>
              <a:defRPr sz="900" b="0" i="0" u="none" strike="noStrike" cap="none">
                <a:solidFill>
                  <a:srgbClr val="3F3F3F"/>
                </a:solidFill>
                <a:latin typeface="Libre Franklin"/>
                <a:ea typeface="Libre Franklin"/>
                <a:cs typeface="Libre Franklin"/>
                <a:sym typeface="Libre Franklin"/>
              </a:defRPr>
            </a:lvl8pPr>
            <a:lvl9pPr marL="0" marR="0" lvl="8" indent="0" algn="r" rtl="0">
              <a:spcBef>
                <a:spcPts val="0"/>
              </a:spcBef>
              <a:buNone/>
              <a:defRPr sz="900" b="0" i="0" u="none" strike="noStrike" cap="none">
                <a:solidFill>
                  <a:srgbClr val="3F3F3F"/>
                </a:solidFill>
                <a:latin typeface="Libre Franklin"/>
                <a:ea typeface="Libre Franklin"/>
                <a:cs typeface="Libre Franklin"/>
                <a:sym typeface="Libre Franklin"/>
              </a:defRPr>
            </a:lvl9pPr>
          </a:lstStyle>
          <a:p>
            <a:pPr marL="0" lvl="0" indent="0" algn="r" rtl="0">
              <a:spcBef>
                <a:spcPts val="0"/>
              </a:spcBef>
              <a:spcAft>
                <a:spcPts val="0"/>
              </a:spcAft>
              <a:buNone/>
            </a:pPr>
            <a:fld id="{00000000-1234-1234-1234-123412341234}" type="slidenum">
              <a:rPr lang="en-GB"/>
              <a:t>‹#›</a:t>
            </a:fld>
            <a:endParaRPr/>
          </a:p>
        </p:txBody>
      </p:sp>
      <p:sp>
        <p:nvSpPr>
          <p:cNvPr id="14" name="Google Shape;14;p12"/>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12"/>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2"/>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rajjayesh916@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hyperlink" Target="https://www.hindawi.com/journals/acisc/2022/9970363/" TargetMode="External"/><Relationship Id="rId7" Type="http://schemas.openxmlformats.org/officeDocument/2006/relationships/hyperlink" Target="https://drive.google.com/file/d/1FFoE6E9tF-Kk9G7TLwb79a1Jcl0F0F55/view?usp=sharing"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hyperlink" Target="https://drive.google.com/file/d/1ki-TIfyEK6JZcoNuMxmgESavMpvsELjv/view?usp=sharing" TargetMode="External"/><Relationship Id="rId5" Type="http://schemas.openxmlformats.org/officeDocument/2006/relationships/hyperlink" Target="https://drive.google.com/file/d/1yqscvSf4NJBCHjzWWYmFmSIE5sDUnql5/view?usp=sharing" TargetMode="External"/><Relationship Id="rId4" Type="http://schemas.openxmlformats.org/officeDocument/2006/relationships/hyperlink" Target="https://doi.org/10.1155/2022/9970363"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4"/>
        <p:cNvGrpSpPr/>
        <p:nvPr/>
      </p:nvGrpSpPr>
      <p:grpSpPr>
        <a:xfrm>
          <a:off x="0" y="0"/>
          <a:ext cx="0" cy="0"/>
          <a:chOff x="0" y="0"/>
          <a:chExt cx="0" cy="0"/>
        </a:xfrm>
      </p:grpSpPr>
      <p:sp>
        <p:nvSpPr>
          <p:cNvPr id="95" name="Google Shape;95;p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Franklin"/>
              <a:ea typeface="Libre Franklin"/>
              <a:cs typeface="Libre Franklin"/>
              <a:sym typeface="Libre Franklin"/>
            </a:endParaRPr>
          </a:p>
        </p:txBody>
      </p:sp>
      <p:sp>
        <p:nvSpPr>
          <p:cNvPr id="96" name="Google Shape;96;p1"/>
          <p:cNvSpPr/>
          <p:nvPr/>
        </p:nvSpPr>
        <p:spPr>
          <a:xfrm>
            <a:off x="446534" y="457200"/>
            <a:ext cx="3703320" cy="94997"/>
          </a:xfrm>
          <a:prstGeom prst="rect">
            <a:avLst/>
          </a:prstGeom>
          <a:solidFill>
            <a:srgbClr val="465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
          <p:cNvSpPr/>
          <p:nvPr/>
        </p:nvSpPr>
        <p:spPr>
          <a:xfrm>
            <a:off x="4241830" y="457200"/>
            <a:ext cx="3703320" cy="9144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
          <p:cNvSpPr/>
          <p:nvPr/>
        </p:nvSpPr>
        <p:spPr>
          <a:xfrm>
            <a:off x="8042147" y="453643"/>
            <a:ext cx="3703320" cy="98554"/>
          </a:xfrm>
          <a:prstGeom prst="rect">
            <a:avLst/>
          </a:prstGeom>
          <a:solidFill>
            <a:srgbClr val="969F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
          <p:cNvSpPr/>
          <p:nvPr/>
        </p:nvSpPr>
        <p:spPr>
          <a:xfrm>
            <a:off x="446533" y="703294"/>
            <a:ext cx="11208969" cy="1754326"/>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GB" sz="5400" b="0" i="0" u="none" strike="noStrike" cap="none" dirty="0">
                <a:solidFill>
                  <a:schemeClr val="bg2"/>
                </a:solidFill>
                <a:latin typeface="Corben"/>
                <a:ea typeface="Corben"/>
                <a:cs typeface="Corben"/>
                <a:sym typeface="Corben"/>
              </a:rPr>
              <a:t>Mental Fitness Tracker using Machine Learning</a:t>
            </a:r>
            <a:endParaRPr dirty="0">
              <a:solidFill>
                <a:schemeClr val="bg2"/>
              </a:solidFill>
            </a:endParaRPr>
          </a:p>
        </p:txBody>
      </p:sp>
      <p:sp>
        <p:nvSpPr>
          <p:cNvPr id="100" name="Google Shape;100;p1"/>
          <p:cNvSpPr/>
          <p:nvPr/>
        </p:nvSpPr>
        <p:spPr>
          <a:xfrm>
            <a:off x="2636729" y="3311445"/>
            <a:ext cx="9372177" cy="2677656"/>
          </a:xfrm>
          <a:prstGeom prst="rect">
            <a:avLst/>
          </a:prstGeom>
          <a:noFill/>
          <a:ln>
            <a:noFill/>
          </a:ln>
        </p:spPr>
        <p:txBody>
          <a:bodyPr spcFirstLastPara="1" wrap="square" lIns="91425" tIns="45700" rIns="91425" bIns="45700" anchor="ctr" anchorCtr="0">
            <a:spAutoFit/>
          </a:bodyPr>
          <a:lstStyle/>
          <a:p>
            <a:pPr marL="0" marR="0" lvl="0" indent="0" algn="r" rtl="0">
              <a:lnSpc>
                <a:spcPct val="100000"/>
              </a:lnSpc>
              <a:spcBef>
                <a:spcPts val="0"/>
              </a:spcBef>
              <a:spcAft>
                <a:spcPts val="0"/>
              </a:spcAft>
              <a:buClr>
                <a:schemeClr val="dk1"/>
              </a:buClr>
              <a:buSzPts val="2400"/>
              <a:buFont typeface="Libre Franklin"/>
              <a:buNone/>
            </a:pPr>
            <a:endParaRPr sz="2400" b="1" i="0" u="none" strike="noStrike" cap="none" dirty="0">
              <a:solidFill>
                <a:srgbClr val="002060"/>
              </a:solidFill>
              <a:latin typeface="Arial Rounded"/>
              <a:ea typeface="Arial Rounded"/>
              <a:cs typeface="Arial Rounded"/>
              <a:sym typeface="Arial Rounded"/>
            </a:endParaRPr>
          </a:p>
          <a:p>
            <a:pPr marL="0" marR="0" lvl="0" indent="0" algn="l" rtl="0">
              <a:lnSpc>
                <a:spcPct val="100000"/>
              </a:lnSpc>
              <a:spcBef>
                <a:spcPts val="0"/>
              </a:spcBef>
              <a:spcAft>
                <a:spcPts val="0"/>
              </a:spcAft>
              <a:buClr>
                <a:srgbClr val="002060"/>
              </a:buClr>
              <a:buSzPts val="2000"/>
              <a:buFont typeface="Arial Rounded"/>
              <a:buNone/>
            </a:pPr>
            <a:r>
              <a:rPr lang="en-GB" sz="2000" b="1" i="0" u="none" strike="noStrike" cap="none" dirty="0">
                <a:solidFill>
                  <a:srgbClr val="002060"/>
                </a:solidFill>
                <a:latin typeface="Arial Rounded"/>
                <a:ea typeface="Arial Rounded"/>
                <a:cs typeface="Arial Rounded"/>
                <a:sym typeface="Arial Rounded"/>
              </a:rPr>
              <a:t>NAME : </a:t>
            </a:r>
            <a:r>
              <a:rPr lang="en-GB" sz="2000" b="1" i="0" u="none" strike="noStrike" cap="none" dirty="0">
                <a:solidFill>
                  <a:srgbClr val="C00000"/>
                </a:solidFill>
                <a:latin typeface="Arial Rounded"/>
                <a:ea typeface="Arial Rounded"/>
                <a:cs typeface="Arial Rounded"/>
                <a:sym typeface="Arial Rounded"/>
              </a:rPr>
              <a:t>JAYESH RAJ  </a:t>
            </a:r>
            <a:endParaRPr sz="2000" b="1" i="0" u="none" strike="noStrike" cap="none" dirty="0">
              <a:solidFill>
                <a:srgbClr val="002060"/>
              </a:solidFill>
              <a:latin typeface="Arial Rounded"/>
              <a:ea typeface="Arial Rounded"/>
              <a:cs typeface="Arial Rounded"/>
              <a:sym typeface="Arial Rounded"/>
            </a:endParaRPr>
          </a:p>
          <a:p>
            <a:pPr marL="0" marR="0" lvl="0" indent="0" algn="l" rtl="0">
              <a:spcBef>
                <a:spcPts val="0"/>
              </a:spcBef>
              <a:spcAft>
                <a:spcPts val="0"/>
              </a:spcAft>
              <a:buNone/>
            </a:pPr>
            <a:r>
              <a:rPr lang="en-GB" sz="2000" b="1" i="0" u="none" strike="noStrike" cap="none" dirty="0">
                <a:solidFill>
                  <a:srgbClr val="002060"/>
                </a:solidFill>
                <a:latin typeface="Arial Rounded"/>
                <a:ea typeface="Arial Rounded"/>
                <a:cs typeface="Arial Rounded"/>
                <a:sym typeface="Arial Rounded"/>
              </a:rPr>
              <a:t>COLLEGE NAME : </a:t>
            </a:r>
            <a:r>
              <a:rPr lang="en-GB" sz="2000" b="1" i="0" u="none" strike="noStrike" cap="none" dirty="0">
                <a:solidFill>
                  <a:srgbClr val="C00000"/>
                </a:solidFill>
                <a:latin typeface="Arial Rounded"/>
                <a:ea typeface="Arial Rounded"/>
                <a:cs typeface="Arial Rounded"/>
                <a:sym typeface="Arial Rounded"/>
              </a:rPr>
              <a:t>C. V. RAMAN GLOBAL UNIVERSITY, BHUBANESWAR</a:t>
            </a:r>
            <a:endParaRPr sz="2000" b="1" i="0" u="none" strike="noStrike" cap="none" dirty="0">
              <a:solidFill>
                <a:srgbClr val="C00000"/>
              </a:solidFill>
              <a:latin typeface="Arial Rounded"/>
              <a:ea typeface="Arial Rounded"/>
              <a:cs typeface="Arial Rounded"/>
              <a:sym typeface="Arial Rounded"/>
            </a:endParaRPr>
          </a:p>
          <a:p>
            <a:pPr marL="0" marR="0" lvl="0" indent="0" algn="l" rtl="0">
              <a:spcBef>
                <a:spcPts val="0"/>
              </a:spcBef>
              <a:spcAft>
                <a:spcPts val="0"/>
              </a:spcAft>
              <a:buNone/>
            </a:pPr>
            <a:r>
              <a:rPr lang="en-GB" sz="2000" b="1" i="0" u="none" strike="noStrike" cap="none" dirty="0">
                <a:solidFill>
                  <a:srgbClr val="002060"/>
                </a:solidFill>
                <a:latin typeface="Arial Rounded"/>
                <a:ea typeface="Arial Rounded"/>
                <a:cs typeface="Arial Rounded"/>
                <a:sym typeface="Arial Rounded"/>
              </a:rPr>
              <a:t>COLLEGE STATE : </a:t>
            </a:r>
            <a:r>
              <a:rPr lang="en-GB" sz="2000" b="1" i="0" u="none" strike="noStrike" cap="none" dirty="0">
                <a:solidFill>
                  <a:srgbClr val="C00000"/>
                </a:solidFill>
                <a:latin typeface="Arial Rounded"/>
                <a:ea typeface="Arial Rounded"/>
                <a:cs typeface="Arial Rounded"/>
                <a:sym typeface="Arial Rounded"/>
              </a:rPr>
              <a:t>ODISHA</a:t>
            </a:r>
            <a:endParaRPr dirty="0"/>
          </a:p>
          <a:p>
            <a:pPr marL="0" marR="0" lvl="0" indent="0" algn="l" rtl="0">
              <a:spcBef>
                <a:spcPts val="0"/>
              </a:spcBef>
              <a:spcAft>
                <a:spcPts val="0"/>
              </a:spcAft>
              <a:buNone/>
            </a:pPr>
            <a:r>
              <a:rPr lang="en-GB" sz="2000" b="1" i="0" u="none" strike="noStrike" cap="none" dirty="0">
                <a:solidFill>
                  <a:srgbClr val="002060"/>
                </a:solidFill>
                <a:latin typeface="Arial Rounded"/>
                <a:ea typeface="Arial Rounded"/>
                <a:cs typeface="Arial Rounded"/>
                <a:sym typeface="Arial Rounded"/>
              </a:rPr>
              <a:t>SKILLSBUILD MAIL ID : </a:t>
            </a:r>
            <a:r>
              <a:rPr lang="en-GB" sz="2000" b="1" i="0" u="sng" strike="noStrike" cap="none" dirty="0">
                <a:solidFill>
                  <a:srgbClr val="C00000"/>
                </a:solidFill>
                <a:latin typeface="Arial Rounded"/>
                <a:ea typeface="Arial Rounded"/>
                <a:cs typeface="Arial Rounded"/>
                <a:sym typeface="Arial Rounded"/>
                <a:hlinkClick r:id="rId3">
                  <a:extLst>
                    <a:ext uri="{A12FA001-AC4F-418D-AE19-62706E023703}">
                      <ahyp:hlinkClr xmlns:ahyp="http://schemas.microsoft.com/office/drawing/2018/hyperlinkcolor" val="tx"/>
                    </a:ext>
                  </a:extLst>
                </a:hlinkClick>
              </a:rPr>
              <a:t>rajjayesh916@gmail.com</a:t>
            </a:r>
            <a:endParaRPr sz="2000" b="1" i="0" u="none" strike="noStrike" cap="none" dirty="0">
              <a:solidFill>
                <a:srgbClr val="C00000"/>
              </a:solidFill>
              <a:latin typeface="Arial Rounded"/>
              <a:ea typeface="Arial Rounded"/>
              <a:cs typeface="Arial Rounded"/>
              <a:sym typeface="Arial Rounded"/>
            </a:endParaRPr>
          </a:p>
          <a:p>
            <a:pPr marL="0" marR="0" lvl="0" indent="0" algn="l" rtl="0">
              <a:spcBef>
                <a:spcPts val="0"/>
              </a:spcBef>
              <a:spcAft>
                <a:spcPts val="0"/>
              </a:spcAft>
              <a:buNone/>
            </a:pPr>
            <a:r>
              <a:rPr lang="en-GB" sz="2000" b="1" i="0" u="none" strike="noStrike" cap="none" dirty="0">
                <a:solidFill>
                  <a:srgbClr val="002060"/>
                </a:solidFill>
                <a:latin typeface="Arial Rounded"/>
                <a:ea typeface="Arial Rounded"/>
                <a:cs typeface="Arial Rounded"/>
                <a:sym typeface="Arial Rounded"/>
              </a:rPr>
              <a:t>INTERNSHIP DOMAIN : </a:t>
            </a:r>
            <a:r>
              <a:rPr lang="en-GB" sz="2000" b="1" i="0" u="none" strike="noStrike" cap="none" dirty="0">
                <a:solidFill>
                  <a:srgbClr val="C00000"/>
                </a:solidFill>
                <a:latin typeface="Arial Rounded"/>
                <a:ea typeface="Arial Rounded"/>
                <a:cs typeface="Arial Rounded"/>
                <a:sym typeface="Arial Rounded"/>
              </a:rPr>
              <a:t>ARTIFICIAL INTELLIGENCE</a:t>
            </a:r>
            <a:endParaRPr sz="2000" b="1" i="0" u="none" strike="noStrike" cap="none" dirty="0">
              <a:solidFill>
                <a:srgbClr val="C00000"/>
              </a:solidFill>
              <a:latin typeface="Arial Rounded"/>
              <a:ea typeface="Arial Rounded"/>
              <a:cs typeface="Arial Rounded"/>
              <a:sym typeface="Arial Rounded"/>
            </a:endParaRPr>
          </a:p>
          <a:p>
            <a:pPr marL="0" marR="0" lvl="0" indent="0" algn="l" rtl="0">
              <a:spcBef>
                <a:spcPts val="0"/>
              </a:spcBef>
              <a:spcAft>
                <a:spcPts val="0"/>
              </a:spcAft>
              <a:buNone/>
            </a:pPr>
            <a:r>
              <a:rPr lang="en-GB" sz="2000" b="1" i="0" u="none" strike="noStrike" cap="none" dirty="0">
                <a:solidFill>
                  <a:srgbClr val="002060"/>
                </a:solidFill>
                <a:latin typeface="Arial Rounded"/>
                <a:ea typeface="Arial Rounded"/>
                <a:cs typeface="Arial Rounded"/>
                <a:sym typeface="Arial Rounded"/>
              </a:rPr>
              <a:t>DURATION OF INTERNSHIP : </a:t>
            </a:r>
            <a:r>
              <a:rPr lang="en-GB" sz="2000" b="1" i="0" u="none" strike="noStrike" cap="none" dirty="0">
                <a:solidFill>
                  <a:srgbClr val="C00000"/>
                </a:solidFill>
                <a:latin typeface="Arial Rounded"/>
                <a:ea typeface="Arial Rounded"/>
                <a:cs typeface="Arial Rounded"/>
                <a:sym typeface="Arial Rounded"/>
              </a:rPr>
              <a:t>12/06/2023 – 24/07/2023</a:t>
            </a:r>
            <a:endParaRPr sz="2000" b="1" i="0" u="none" strike="noStrike" cap="none" dirty="0">
              <a:solidFill>
                <a:srgbClr val="C00000"/>
              </a:solidFill>
              <a:latin typeface="Arial Rounded"/>
              <a:ea typeface="Arial Rounded"/>
              <a:cs typeface="Arial Rounded"/>
              <a:sym typeface="Arial Rounded"/>
            </a:endParaRPr>
          </a:p>
          <a:p>
            <a:pPr marL="0" marR="0" lvl="0" indent="0" algn="r" rtl="0">
              <a:lnSpc>
                <a:spcPct val="100000"/>
              </a:lnSpc>
              <a:spcBef>
                <a:spcPts val="0"/>
              </a:spcBef>
              <a:spcAft>
                <a:spcPts val="0"/>
              </a:spcAft>
              <a:buClr>
                <a:srgbClr val="002060"/>
              </a:buClr>
              <a:buSzPts val="2400"/>
              <a:buFont typeface="Arial Rounded"/>
              <a:buNone/>
            </a:pPr>
            <a:r>
              <a:rPr lang="en-GB" sz="2400" b="1" i="0" u="none" strike="noStrike" cap="none" dirty="0">
                <a:solidFill>
                  <a:srgbClr val="002060"/>
                </a:solidFill>
                <a:latin typeface="Arial Rounded"/>
                <a:ea typeface="Arial Rounded"/>
                <a:cs typeface="Arial Rounded"/>
                <a:sym typeface="Arial Rounded"/>
              </a:rPr>
              <a:t> </a:t>
            </a:r>
            <a:endParaRPr dirty="0"/>
          </a:p>
        </p:txBody>
      </p:sp>
      <p:pic>
        <p:nvPicPr>
          <p:cNvPr id="101" name="Google Shape;101;p1"/>
          <p:cNvPicPr preferRelativeResize="0"/>
          <p:nvPr/>
        </p:nvPicPr>
        <p:blipFill rotWithShape="1">
          <a:blip r:embed="rId4">
            <a:alphaModFix/>
          </a:blip>
          <a:srcRect/>
          <a:stretch/>
        </p:blipFill>
        <p:spPr>
          <a:xfrm>
            <a:off x="446533" y="3252773"/>
            <a:ext cx="2140092" cy="2795000"/>
          </a:xfrm>
          <a:prstGeom prst="ellipse">
            <a:avLst/>
          </a:prstGeom>
          <a:noFill/>
          <a:ln w="63500" cap="rnd" cmpd="sng">
            <a:solidFill>
              <a:srgbClr val="333333"/>
            </a:solidFill>
            <a:prstDash val="solid"/>
            <a:round/>
            <a:headEnd type="none" w="sm" len="sm"/>
            <a:tailEnd type="none" w="sm" len="sm"/>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10"/>
          <p:cNvPicPr preferRelativeResize="0"/>
          <p:nvPr/>
        </p:nvPicPr>
        <p:blipFill rotWithShape="1">
          <a:blip r:embed="rId3">
            <a:alphaModFix/>
          </a:blip>
          <a:srcRect l="3577" t="17625" r="56753" b="9497"/>
          <a:stretch/>
        </p:blipFill>
        <p:spPr>
          <a:xfrm>
            <a:off x="450937" y="601250"/>
            <a:ext cx="4996441" cy="5736920"/>
          </a:xfrm>
          <a:prstGeom prst="rect">
            <a:avLst/>
          </a:prstGeom>
          <a:noFill/>
          <a:ln>
            <a:noFill/>
          </a:ln>
        </p:spPr>
      </p:pic>
      <p:pic>
        <p:nvPicPr>
          <p:cNvPr id="161" name="Google Shape;161;p10"/>
          <p:cNvPicPr preferRelativeResize="0"/>
          <p:nvPr/>
        </p:nvPicPr>
        <p:blipFill rotWithShape="1">
          <a:blip r:embed="rId4">
            <a:alphaModFix/>
          </a:blip>
          <a:srcRect l="6649" t="40183" r="72281" b="34156"/>
          <a:stretch/>
        </p:blipFill>
        <p:spPr>
          <a:xfrm>
            <a:off x="5544755" y="601250"/>
            <a:ext cx="6269377" cy="477241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1"/>
          <p:cNvSpPr txBox="1">
            <a:spLocks noGrp="1"/>
          </p:cNvSpPr>
          <p:nvPr>
            <p:ph type="title"/>
          </p:nvPr>
        </p:nvSpPr>
        <p:spPr>
          <a:xfrm>
            <a:off x="581191" y="493812"/>
            <a:ext cx="11029616" cy="53332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3F3F3F"/>
              </a:buClr>
              <a:buSzPts val="2800"/>
              <a:buFont typeface="Franklin Gothic"/>
              <a:buNone/>
            </a:pPr>
            <a:r>
              <a:rPr lang="en-GB"/>
              <a:t>LINKS</a:t>
            </a:r>
            <a:endParaRPr/>
          </a:p>
        </p:txBody>
      </p:sp>
      <p:sp>
        <p:nvSpPr>
          <p:cNvPr id="167" name="Google Shape;167;p11"/>
          <p:cNvSpPr txBox="1">
            <a:spLocks noGrp="1"/>
          </p:cNvSpPr>
          <p:nvPr>
            <p:ph type="body" idx="1"/>
          </p:nvPr>
        </p:nvSpPr>
        <p:spPr>
          <a:xfrm>
            <a:off x="581190" y="1316821"/>
            <a:ext cx="11205801" cy="4219684"/>
          </a:xfrm>
          <a:prstGeom prst="rect">
            <a:avLst/>
          </a:prstGeom>
          <a:noFill/>
          <a:ln>
            <a:noFill/>
          </a:ln>
        </p:spPr>
        <p:txBody>
          <a:bodyPr spcFirstLastPara="1" wrap="square" lIns="91425" tIns="45700" rIns="91425" bIns="45700" anchor="ctr" anchorCtr="0">
            <a:normAutofit fontScale="92500" lnSpcReduction="20000"/>
          </a:bodyPr>
          <a:lstStyle/>
          <a:p>
            <a:pPr marL="0" lvl="0" indent="0" algn="l" rtl="0">
              <a:lnSpc>
                <a:spcPct val="110000"/>
              </a:lnSpc>
              <a:spcBef>
                <a:spcPts val="0"/>
              </a:spcBef>
              <a:spcAft>
                <a:spcPts val="0"/>
              </a:spcAft>
              <a:buSzPct val="91999"/>
              <a:buNone/>
            </a:pPr>
            <a:r>
              <a:rPr lang="en-GB" sz="1800">
                <a:solidFill>
                  <a:srgbClr val="002060"/>
                </a:solidFill>
                <a:latin typeface="Arial"/>
                <a:ea typeface="Arial"/>
                <a:cs typeface="Arial"/>
                <a:sym typeface="Arial"/>
              </a:rPr>
              <a:t>I’m</a:t>
            </a:r>
            <a:r>
              <a:rPr lang="en-GB" sz="1800" b="0" i="0">
                <a:solidFill>
                  <a:srgbClr val="002060"/>
                </a:solidFill>
                <a:latin typeface="Arial"/>
                <a:ea typeface="Arial"/>
                <a:cs typeface="Arial"/>
                <a:sym typeface="Arial"/>
              </a:rPr>
              <a:t> pleased to provide you with a comprehensive list of materials used in the project, along with their corresponding links for reference. These materials have been carefully selected to ensure the successful completion of our project goals. Please find the details below:</a:t>
            </a:r>
            <a:endParaRPr/>
          </a:p>
          <a:p>
            <a:pPr marL="306000" lvl="0" indent="-306000" algn="l" rtl="0">
              <a:lnSpc>
                <a:spcPct val="110000"/>
              </a:lnSpc>
              <a:spcBef>
                <a:spcPts val="933"/>
              </a:spcBef>
              <a:spcAft>
                <a:spcPts val="0"/>
              </a:spcAft>
              <a:buSzPct val="91999"/>
              <a:buChar char="◼"/>
            </a:pPr>
            <a:r>
              <a:rPr lang="en-GB" sz="1800" b="0" i="0">
                <a:solidFill>
                  <a:schemeClr val="dk1"/>
                </a:solidFill>
              </a:rPr>
              <a:t>Research paper link :</a:t>
            </a:r>
            <a:endParaRPr/>
          </a:p>
          <a:p>
            <a:pPr marL="0" lvl="0" indent="0" algn="l" rtl="0">
              <a:lnSpc>
                <a:spcPct val="110000"/>
              </a:lnSpc>
              <a:spcBef>
                <a:spcPts val="970"/>
              </a:spcBef>
              <a:spcAft>
                <a:spcPts val="0"/>
              </a:spcAft>
              <a:buSzPct val="91999"/>
              <a:buNone/>
            </a:pPr>
            <a:r>
              <a:rPr lang="en-GB" sz="1800" b="0" i="0" u="sng">
                <a:solidFill>
                  <a:srgbClr val="002060"/>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https://www.hindawi.com/journals/acisc/2022/9970363/</a:t>
            </a:r>
            <a:r>
              <a:rPr lang="en-GB" sz="1800" b="0" i="0">
                <a:solidFill>
                  <a:srgbClr val="002060"/>
                </a:solidFill>
                <a:latin typeface="Arial"/>
                <a:ea typeface="Arial"/>
                <a:cs typeface="Arial"/>
                <a:sym typeface="Arial"/>
              </a:rPr>
              <a:t> </a:t>
            </a:r>
            <a:r>
              <a:rPr lang="en-GB" sz="2000" b="0" i="0">
                <a:solidFill>
                  <a:srgbClr val="000000"/>
                </a:solidFill>
                <a:latin typeface="IBM Plex Sans"/>
                <a:ea typeface="IBM Plex Sans"/>
                <a:cs typeface="IBM Plex Sans"/>
                <a:sym typeface="IBM Plex Sans"/>
              </a:rPr>
              <a:t>Volume 2022 | Article ID 9970363 | </a:t>
            </a:r>
            <a:r>
              <a:rPr lang="en-GB" sz="2000" b="0" i="0" u="sng" strike="noStrike">
                <a:solidFill>
                  <a:srgbClr val="4D8A17"/>
                </a:solidFill>
                <a:latin typeface="IBM Plex Sans"/>
                <a:ea typeface="IBM Plex Sans"/>
                <a:cs typeface="IBM Plex Sans"/>
                <a:sym typeface="IBM Plex Sans"/>
                <a:hlinkClick r:id="rId4">
                  <a:extLst>
                    <a:ext uri="{A12FA001-AC4F-418D-AE19-62706E023703}">
                      <ahyp:hlinkClr xmlns:ahyp="http://schemas.microsoft.com/office/drawing/2018/hyperlinkcolor" val="tx"/>
                    </a:ext>
                  </a:extLst>
                </a:hlinkClick>
              </a:rPr>
              <a:t>https://doi.org/10.1155/2022/9970363</a:t>
            </a:r>
            <a:endParaRPr sz="1800">
              <a:solidFill>
                <a:srgbClr val="002060"/>
              </a:solidFill>
            </a:endParaRPr>
          </a:p>
          <a:p>
            <a:pPr marL="306000" lvl="0" indent="-306000" algn="l" rtl="0">
              <a:lnSpc>
                <a:spcPct val="110000"/>
              </a:lnSpc>
              <a:spcBef>
                <a:spcPts val="933"/>
              </a:spcBef>
              <a:spcAft>
                <a:spcPts val="0"/>
              </a:spcAft>
              <a:buSzPct val="91999"/>
              <a:buChar char="◼"/>
            </a:pPr>
            <a:r>
              <a:rPr lang="en-GB" sz="1800"/>
              <a:t>Dataset link : </a:t>
            </a:r>
            <a:endParaRPr/>
          </a:p>
          <a:p>
            <a:pPr marL="0" lvl="0" indent="0" algn="l" rtl="0">
              <a:lnSpc>
                <a:spcPct val="110000"/>
              </a:lnSpc>
              <a:spcBef>
                <a:spcPts val="933"/>
              </a:spcBef>
              <a:spcAft>
                <a:spcPts val="0"/>
              </a:spcAft>
              <a:buSzPct val="91999"/>
              <a:buNone/>
            </a:pPr>
            <a:r>
              <a:rPr lang="en-GB" sz="1800" u="sng">
                <a:solidFill>
                  <a:schemeClr val="hlink"/>
                </a:solidFill>
                <a:hlinkClick r:id="rId5"/>
              </a:rPr>
              <a:t>https://drive.google.com/file/d/1yqscvSf4NJBCHjzWWYmFmSIE5sDUnql5/view?usp=sharing</a:t>
            </a:r>
            <a:r>
              <a:rPr lang="en-GB" sz="1800"/>
              <a:t> </a:t>
            </a:r>
            <a:r>
              <a:rPr lang="en-GB" sz="1800" u="sng">
                <a:solidFill>
                  <a:schemeClr val="hlink"/>
                </a:solidFill>
                <a:hlinkClick r:id="rId6"/>
              </a:rPr>
              <a:t>https://drive.google.com/file/d/1ki-TIfyEK6JZcoNuMxmgESavMpvsELjv/view?usp=sharing</a:t>
            </a:r>
            <a:r>
              <a:rPr lang="en-GB" sz="1800"/>
              <a:t>               </a:t>
            </a:r>
            <a:endParaRPr/>
          </a:p>
          <a:p>
            <a:pPr marL="306000" lvl="0" indent="-306000" algn="l" rtl="0">
              <a:lnSpc>
                <a:spcPct val="110000"/>
              </a:lnSpc>
              <a:spcBef>
                <a:spcPts val="933"/>
              </a:spcBef>
              <a:spcAft>
                <a:spcPts val="0"/>
              </a:spcAft>
              <a:buSzPct val="91999"/>
              <a:buChar char="◼"/>
            </a:pPr>
            <a:r>
              <a:rPr lang="en-GB" sz="1800"/>
              <a:t>Google Colab link :</a:t>
            </a:r>
            <a:endParaRPr/>
          </a:p>
          <a:p>
            <a:pPr marL="0" lvl="0" indent="0" algn="l" rtl="0">
              <a:lnSpc>
                <a:spcPct val="110000"/>
              </a:lnSpc>
              <a:spcBef>
                <a:spcPts val="933"/>
              </a:spcBef>
              <a:spcAft>
                <a:spcPts val="0"/>
              </a:spcAft>
              <a:buSzPct val="91999"/>
              <a:buNone/>
            </a:pPr>
            <a:r>
              <a:rPr lang="en-GB" sz="1800" u="sng">
                <a:solidFill>
                  <a:schemeClr val="hlink"/>
                </a:solidFill>
                <a:hlinkClick r:id="rId7"/>
              </a:rPr>
              <a:t>https://drive.google.com/file/d/1FFoE6E9tF-Kk9G7TLwb79a1Jcl0F0F55/view?usp=sharing</a:t>
            </a:r>
            <a:endParaRPr sz="1800"/>
          </a:p>
          <a:p>
            <a:pPr marL="0" lvl="0" indent="0" algn="l" rtl="0">
              <a:lnSpc>
                <a:spcPct val="110000"/>
              </a:lnSpc>
              <a:spcBef>
                <a:spcPts val="933"/>
              </a:spcBef>
              <a:spcAft>
                <a:spcPts val="0"/>
              </a:spcAft>
              <a:buSzPct val="91999"/>
              <a:buNone/>
            </a:pPr>
            <a:r>
              <a:rPr lang="en-GB" sz="1800">
                <a:solidFill>
                  <a:srgbClr val="002060"/>
                </a:solidFill>
                <a:latin typeface="Arial"/>
                <a:ea typeface="Arial"/>
                <a:cs typeface="Arial"/>
                <a:sym typeface="Arial"/>
              </a:rPr>
              <a:t>I</a:t>
            </a:r>
            <a:r>
              <a:rPr lang="en-GB" sz="1800" b="0" i="0">
                <a:solidFill>
                  <a:srgbClr val="002060"/>
                </a:solidFill>
                <a:latin typeface="Arial"/>
                <a:ea typeface="Arial"/>
                <a:cs typeface="Arial"/>
                <a:sym typeface="Arial"/>
              </a:rPr>
              <a:t> recommend reviewing the provided links to gain a better understanding of the materials used in our project. These links will provide you with relevant information, specifications, and any additional details related to each material.</a:t>
            </a:r>
            <a:endParaRPr sz="1800">
              <a:solidFill>
                <a:srgbClr val="00206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
          <p:cNvSpPr txBox="1">
            <a:spLocks noGrp="1"/>
          </p:cNvSpPr>
          <p:nvPr>
            <p:ph type="title" idx="4294967295"/>
          </p:nvPr>
        </p:nvSpPr>
        <p:spPr>
          <a:xfrm>
            <a:off x="306887" y="532573"/>
            <a:ext cx="11428957" cy="682451"/>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3F3F3F"/>
              </a:buClr>
              <a:buSzPts val="2800"/>
              <a:buFont typeface="Arial Rounded"/>
              <a:buNone/>
            </a:pPr>
            <a:r>
              <a:rPr lang="en-GB" b="1">
                <a:latin typeface="Arial Rounded"/>
                <a:ea typeface="Arial Rounded"/>
                <a:cs typeface="Arial Rounded"/>
                <a:sym typeface="Arial Rounded"/>
              </a:rPr>
              <a:t>PROJECT TITLE/PROBLEM STATEMENT</a:t>
            </a:r>
            <a:endParaRPr/>
          </a:p>
        </p:txBody>
      </p:sp>
      <p:sp>
        <p:nvSpPr>
          <p:cNvPr id="107" name="Google Shape;107;p2"/>
          <p:cNvSpPr txBox="1"/>
          <p:nvPr/>
        </p:nvSpPr>
        <p:spPr>
          <a:xfrm>
            <a:off x="306887" y="1903666"/>
            <a:ext cx="11736887" cy="350865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0" i="0" u="none" strike="noStrike" cap="none">
                <a:solidFill>
                  <a:srgbClr val="C00000"/>
                </a:solidFill>
                <a:latin typeface="Libre Franklin"/>
                <a:ea typeface="Libre Franklin"/>
                <a:cs typeface="Libre Franklin"/>
                <a:sym typeface="Libre Franklin"/>
              </a:rPr>
              <a:t>Mental Fitness Tracker using Machine learning </a:t>
            </a:r>
            <a:endParaRPr/>
          </a:p>
          <a:p>
            <a:pPr marL="0" marR="0" lvl="0" indent="0" algn="l" rtl="0">
              <a:spcBef>
                <a:spcPts val="0"/>
              </a:spcBef>
              <a:spcAft>
                <a:spcPts val="0"/>
              </a:spcAft>
              <a:buNone/>
            </a:pPr>
            <a:endParaRPr sz="1800">
              <a:solidFill>
                <a:schemeClr val="dk1"/>
              </a:solidFill>
              <a:latin typeface="Libre Franklin"/>
              <a:ea typeface="Libre Franklin"/>
              <a:cs typeface="Libre Franklin"/>
              <a:sym typeface="Libre Franklin"/>
            </a:endParaRPr>
          </a:p>
          <a:p>
            <a:pPr marL="0" marR="0" lvl="0" indent="0" algn="l" rtl="0">
              <a:spcBef>
                <a:spcPts val="0"/>
              </a:spcBef>
              <a:spcAft>
                <a:spcPts val="0"/>
              </a:spcAft>
              <a:buNone/>
            </a:pPr>
            <a:r>
              <a:rPr lang="en-GB" sz="1800">
                <a:solidFill>
                  <a:schemeClr val="dk1"/>
                </a:solidFill>
                <a:latin typeface="Libre Franklin"/>
                <a:ea typeface="Libre Franklin"/>
                <a:cs typeface="Libre Franklin"/>
                <a:sym typeface="Libre Franklin"/>
              </a:rPr>
              <a:t>Machine learning algorithms can be trained on large datasets of mental health data to identify patterns and make predictions about an individual's mental fitness. By analyzing factors such as sleep patterns, social media activity, and exercise habits, these algorithms can provide insights into an individual's mental state that may not be immediately apparent to them or their healthcare provider.</a:t>
            </a:r>
            <a:endParaRPr/>
          </a:p>
          <a:p>
            <a:pPr marL="0" marR="0" lvl="0" indent="0" algn="l" rtl="0">
              <a:spcBef>
                <a:spcPts val="0"/>
              </a:spcBef>
              <a:spcAft>
                <a:spcPts val="0"/>
              </a:spcAft>
              <a:buNone/>
            </a:pPr>
            <a:endParaRPr sz="1800">
              <a:solidFill>
                <a:schemeClr val="dk1"/>
              </a:solidFill>
              <a:latin typeface="Libre Franklin"/>
              <a:ea typeface="Libre Franklin"/>
              <a:cs typeface="Libre Franklin"/>
              <a:sym typeface="Libre Franklin"/>
            </a:endParaRPr>
          </a:p>
          <a:p>
            <a:pPr marL="0" marR="0" lvl="0" indent="0" algn="l" rtl="0">
              <a:spcBef>
                <a:spcPts val="0"/>
              </a:spcBef>
              <a:spcAft>
                <a:spcPts val="0"/>
              </a:spcAft>
              <a:buNone/>
            </a:pPr>
            <a:r>
              <a:rPr lang="en-GB" sz="1800">
                <a:solidFill>
                  <a:schemeClr val="dk1"/>
                </a:solidFill>
                <a:latin typeface="Libre Franklin"/>
                <a:ea typeface="Libre Franklin"/>
                <a:cs typeface="Libre Franklin"/>
                <a:sym typeface="Libre Franklin"/>
              </a:rPr>
              <a:t>One example of how machine learning is being used to track mental fitness is through the development of mobile apps that use sensors in smartphones to monitor physical activity, sleep, and other behaviors associated with mental health. These apps can then use machine learning algorithms to analyze this data and provide personalized recommendations for improving mental fitness, such as suggesting meditation exercises or recommending changes to sleep habits.</a:t>
            </a:r>
            <a:endParaRPr sz="1800">
              <a:solidFill>
                <a:schemeClr val="dk1"/>
              </a:solidFill>
              <a:latin typeface="Libre Franklin"/>
              <a:ea typeface="Libre Franklin"/>
              <a:cs typeface="Libre Franklin"/>
              <a:sym typeface="Libre Franklin"/>
            </a:endParaRPr>
          </a:p>
          <a:p>
            <a:pPr marL="0" marR="0" lvl="0" indent="0" algn="l" rtl="0">
              <a:spcBef>
                <a:spcPts val="0"/>
              </a:spcBef>
              <a:spcAft>
                <a:spcPts val="0"/>
              </a:spcAft>
              <a:buNone/>
            </a:pPr>
            <a:endParaRPr sz="1800">
              <a:solidFill>
                <a:schemeClr val="dk1"/>
              </a:solidFill>
              <a:latin typeface="Libre Franklin"/>
              <a:ea typeface="Libre Franklin"/>
              <a:cs typeface="Libre Franklin"/>
              <a:sym typeface="Libre Frankli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3"/>
          <p:cNvSpPr txBox="1">
            <a:spLocks noGrp="1"/>
          </p:cNvSpPr>
          <p:nvPr>
            <p:ph type="title"/>
          </p:nvPr>
        </p:nvSpPr>
        <p:spPr>
          <a:xfrm>
            <a:off x="457200" y="702156"/>
            <a:ext cx="11153608" cy="118872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3F3F3F"/>
              </a:buClr>
              <a:buSzPts val="2800"/>
              <a:buFont typeface="Franklin Gothic"/>
              <a:buNone/>
            </a:pPr>
            <a:r>
              <a:rPr lang="en-GB"/>
              <a:t>AGENDA</a:t>
            </a:r>
            <a:endParaRPr/>
          </a:p>
        </p:txBody>
      </p:sp>
      <p:sp>
        <p:nvSpPr>
          <p:cNvPr id="113" name="Google Shape;113;p3"/>
          <p:cNvSpPr txBox="1">
            <a:spLocks noGrp="1"/>
          </p:cNvSpPr>
          <p:nvPr>
            <p:ph type="body" idx="1"/>
          </p:nvPr>
        </p:nvSpPr>
        <p:spPr>
          <a:xfrm>
            <a:off x="532356" y="1766170"/>
            <a:ext cx="11078451" cy="4991622"/>
          </a:xfrm>
          <a:prstGeom prst="rect">
            <a:avLst/>
          </a:prstGeom>
          <a:noFill/>
          <a:ln>
            <a:noFill/>
          </a:ln>
        </p:spPr>
        <p:txBody>
          <a:bodyPr spcFirstLastPara="1" wrap="square" lIns="91425" tIns="45700" rIns="91425" bIns="45700" anchor="ctr" anchorCtr="0">
            <a:normAutofit/>
          </a:bodyPr>
          <a:lstStyle/>
          <a:p>
            <a:pPr marL="306000" lvl="0" indent="-306000" algn="l" rtl="0">
              <a:lnSpc>
                <a:spcPct val="110000"/>
              </a:lnSpc>
              <a:spcBef>
                <a:spcPts val="0"/>
              </a:spcBef>
              <a:spcAft>
                <a:spcPts val="0"/>
              </a:spcAft>
              <a:buSzPts val="1840"/>
              <a:buChar char="◼"/>
            </a:pPr>
            <a:r>
              <a:rPr lang="en-GB" sz="2000"/>
              <a:t>Welcome, everyone! Today, we're going to talk about something that affects all of us: mental fitness. It's a topic that's often overlooked, but one that's incredibly important. After all, just like we need to take care of our physical health, we also need to take care of our mental health.</a:t>
            </a:r>
            <a:endParaRPr sz="2000"/>
          </a:p>
          <a:p>
            <a:pPr marL="306000" lvl="0" indent="-306000" algn="l" rtl="0">
              <a:lnSpc>
                <a:spcPct val="110000"/>
              </a:lnSpc>
              <a:spcBef>
                <a:spcPts val="1000"/>
              </a:spcBef>
              <a:spcAft>
                <a:spcPts val="0"/>
              </a:spcAft>
              <a:buSzPts val="1840"/>
              <a:buChar char="◼"/>
            </a:pPr>
            <a:r>
              <a:rPr lang="en-GB" sz="2000">
                <a:solidFill>
                  <a:srgbClr val="C00000"/>
                </a:solidFill>
              </a:rPr>
              <a:t>What is Mental Fitness?</a:t>
            </a:r>
            <a:r>
              <a:rPr lang="en-GB" sz="2000"/>
              <a:t> Mental fitness refers to the ability to cope with life's challenges and maintain a positive outlook. It involves being able to regulate your emotions, manage stress, and maintain healthy relationships.</a:t>
            </a:r>
            <a:endParaRPr sz="2000"/>
          </a:p>
          <a:p>
            <a:pPr marL="306000" lvl="0" indent="-306000" algn="l" rtl="0">
              <a:lnSpc>
                <a:spcPct val="110000"/>
              </a:lnSpc>
              <a:spcBef>
                <a:spcPts val="1000"/>
              </a:spcBef>
              <a:spcAft>
                <a:spcPts val="0"/>
              </a:spcAft>
              <a:buSzPts val="1840"/>
              <a:buChar char="◼"/>
            </a:pPr>
            <a:r>
              <a:rPr lang="en-GB" sz="2000">
                <a:solidFill>
                  <a:srgbClr val="C00000"/>
                </a:solidFill>
              </a:rPr>
              <a:t>Why is mental fitness important?</a:t>
            </a:r>
            <a:r>
              <a:rPr lang="en-GB" sz="2000"/>
              <a:t> Just like physical fitness, mental fitness is essential for overall well-being. It can help you perform better at work or school, improve your relationships, and enhance your overall quality of life.</a:t>
            </a:r>
            <a:endParaRPr/>
          </a:p>
          <a:p>
            <a:pPr marL="306000" lvl="0" indent="-306000" algn="l" rtl="0">
              <a:lnSpc>
                <a:spcPct val="110000"/>
              </a:lnSpc>
              <a:spcBef>
                <a:spcPts val="1000"/>
              </a:spcBef>
              <a:spcAft>
                <a:spcPts val="0"/>
              </a:spcAft>
              <a:buSzPts val="1840"/>
              <a:buChar char="◼"/>
            </a:pPr>
            <a:r>
              <a:rPr lang="en-GB" sz="2000">
                <a:solidFill>
                  <a:srgbClr val="C00000"/>
                </a:solidFill>
              </a:rPr>
              <a:t>But how do we track our mental fitness? </a:t>
            </a:r>
            <a:r>
              <a:rPr lang="en-GB" sz="2000"/>
              <a:t>That's where machine learning comes in. By using advanced algorithms and data analysis, we can gain insights into our own mental well-being and make positive changes in our lives. So, let's dive in and explore this exciting new field!</a:t>
            </a:r>
            <a:endParaRPr sz="2000"/>
          </a:p>
          <a:p>
            <a:pPr marL="306000" lvl="0" indent="-189160" algn="l" rtl="0">
              <a:lnSpc>
                <a:spcPct val="110000"/>
              </a:lnSpc>
              <a:spcBef>
                <a:spcPts val="1000"/>
              </a:spcBef>
              <a:spcAft>
                <a:spcPts val="0"/>
              </a:spcAft>
              <a:buSzPts val="1840"/>
              <a:buNone/>
            </a:pP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4"/>
          <p:cNvSpPr txBox="1">
            <a:spLocks noGrp="1"/>
          </p:cNvSpPr>
          <p:nvPr>
            <p:ph type="title"/>
          </p:nvPr>
        </p:nvSpPr>
        <p:spPr>
          <a:xfrm>
            <a:off x="472191" y="538654"/>
            <a:ext cx="11029616" cy="67247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3F3F3F"/>
              </a:buClr>
              <a:buSzPts val="2800"/>
              <a:buFont typeface="Franklin Gothic"/>
              <a:buNone/>
            </a:pPr>
            <a:r>
              <a:rPr lang="en-GB" dirty="0"/>
              <a:t>PROJECT  OVERVIEW</a:t>
            </a:r>
            <a:endParaRPr dirty="0"/>
          </a:p>
        </p:txBody>
      </p:sp>
      <p:sp>
        <p:nvSpPr>
          <p:cNvPr id="119" name="Google Shape;119;p4"/>
          <p:cNvSpPr txBox="1">
            <a:spLocks noGrp="1"/>
          </p:cNvSpPr>
          <p:nvPr>
            <p:ph type="body" idx="1"/>
          </p:nvPr>
        </p:nvSpPr>
        <p:spPr>
          <a:xfrm>
            <a:off x="187890" y="1154557"/>
            <a:ext cx="11868411" cy="5073658"/>
          </a:xfrm>
          <a:prstGeom prst="rect">
            <a:avLst/>
          </a:prstGeom>
          <a:noFill/>
          <a:ln>
            <a:noFill/>
          </a:ln>
        </p:spPr>
        <p:txBody>
          <a:bodyPr spcFirstLastPara="1" wrap="square" lIns="91425" tIns="45700" rIns="91425" bIns="45700" anchor="ctr" anchorCtr="0">
            <a:normAutofit fontScale="92500"/>
          </a:bodyPr>
          <a:lstStyle/>
          <a:p>
            <a:pPr marL="306000" lvl="0" indent="-212527" algn="l" rtl="0">
              <a:lnSpc>
                <a:spcPct val="110000"/>
              </a:lnSpc>
              <a:spcBef>
                <a:spcPts val="0"/>
              </a:spcBef>
              <a:spcAft>
                <a:spcPts val="0"/>
              </a:spcAft>
              <a:buSzPts val="1472"/>
              <a:buNone/>
            </a:pPr>
            <a:endParaRPr sz="1600" dirty="0"/>
          </a:p>
          <a:p>
            <a:pPr marL="306000" lvl="0" indent="-306000" algn="l" rtl="0">
              <a:lnSpc>
                <a:spcPct val="110000"/>
              </a:lnSpc>
              <a:spcBef>
                <a:spcPts val="1000"/>
              </a:spcBef>
              <a:spcAft>
                <a:spcPts val="0"/>
              </a:spcAft>
              <a:buSzPts val="1840"/>
              <a:buChar char="◼"/>
            </a:pPr>
            <a:r>
              <a:rPr lang="en-GB" sz="2000" b="1" dirty="0">
                <a:solidFill>
                  <a:srgbClr val="002060"/>
                </a:solidFill>
              </a:rPr>
              <a:t>The Mental Fitness Tracker is a cutting-edge tool designed to help users monitor their mental well-being. By integrating advanced machine learning algorithms, the model can identify patterns and provide insights that can help users better understand their mental health</a:t>
            </a:r>
            <a:r>
              <a:rPr lang="en-GB" sz="2000" b="1" dirty="0"/>
              <a:t>.</a:t>
            </a:r>
            <a:endParaRPr b="1" dirty="0"/>
          </a:p>
          <a:p>
            <a:pPr marL="306000" lvl="0" indent="-259264" algn="l" rtl="0">
              <a:lnSpc>
                <a:spcPct val="110000"/>
              </a:lnSpc>
              <a:spcBef>
                <a:spcPts val="760"/>
              </a:spcBef>
              <a:spcAft>
                <a:spcPts val="0"/>
              </a:spcAft>
              <a:buSzPts val="736"/>
              <a:buNone/>
            </a:pPr>
            <a:endParaRPr sz="800" dirty="0"/>
          </a:p>
          <a:p>
            <a:pPr marL="306000" lvl="0" indent="-306000" algn="l" rtl="0">
              <a:lnSpc>
                <a:spcPct val="110000"/>
              </a:lnSpc>
              <a:spcBef>
                <a:spcPts val="1000"/>
              </a:spcBef>
              <a:spcAft>
                <a:spcPts val="0"/>
              </a:spcAft>
              <a:buSzPts val="1840"/>
              <a:buChar char="◼"/>
            </a:pPr>
            <a:r>
              <a:rPr lang="en-GB" sz="2000" b="1" u="sng" dirty="0"/>
              <a:t>Algorithmic Insights</a:t>
            </a:r>
            <a:endParaRPr sz="2000" b="1" u="sng" dirty="0"/>
          </a:p>
          <a:p>
            <a:pPr marL="0" lvl="0" indent="0" algn="l" rtl="0">
              <a:lnSpc>
                <a:spcPct val="110000"/>
              </a:lnSpc>
              <a:spcBef>
                <a:spcPts val="1000"/>
              </a:spcBef>
              <a:spcAft>
                <a:spcPts val="0"/>
              </a:spcAft>
              <a:buSzPts val="1840"/>
              <a:buNone/>
            </a:pPr>
            <a:r>
              <a:rPr lang="en-GB" sz="2000" dirty="0"/>
              <a:t>The model uses advanced machine learning algorithms to identify patterns and provide insights for users.</a:t>
            </a:r>
            <a:endParaRPr sz="2000" dirty="0"/>
          </a:p>
          <a:p>
            <a:pPr marL="306000" lvl="0" indent="-306000" algn="l" rtl="0">
              <a:lnSpc>
                <a:spcPct val="110000"/>
              </a:lnSpc>
              <a:spcBef>
                <a:spcPts val="1000"/>
              </a:spcBef>
              <a:spcAft>
                <a:spcPts val="0"/>
              </a:spcAft>
              <a:buSzPts val="1840"/>
              <a:buChar char="◼"/>
            </a:pPr>
            <a:r>
              <a:rPr lang="en-GB" sz="2000" b="1" u="sng" dirty="0"/>
              <a:t>Real-Time Tracking  </a:t>
            </a:r>
            <a:endParaRPr dirty="0"/>
          </a:p>
          <a:p>
            <a:pPr marL="0" lvl="0" indent="0" algn="l" rtl="0">
              <a:lnSpc>
                <a:spcPct val="110000"/>
              </a:lnSpc>
              <a:spcBef>
                <a:spcPts val="1000"/>
              </a:spcBef>
              <a:spcAft>
                <a:spcPts val="0"/>
              </a:spcAft>
              <a:buSzPts val="1840"/>
              <a:buNone/>
            </a:pPr>
            <a:r>
              <a:rPr lang="en-GB" sz="2000" dirty="0"/>
              <a:t>The model provides real-time tracking of mental well-being, allowing users to monitor their progress and make adjustments as needed.</a:t>
            </a:r>
            <a:endParaRPr sz="2000" dirty="0"/>
          </a:p>
          <a:p>
            <a:pPr marL="306000" lvl="0" indent="-306000" algn="l" rtl="0">
              <a:lnSpc>
                <a:spcPct val="110000"/>
              </a:lnSpc>
              <a:spcBef>
                <a:spcPts val="1000"/>
              </a:spcBef>
              <a:spcAft>
                <a:spcPts val="0"/>
              </a:spcAft>
              <a:buSzPts val="1840"/>
              <a:buChar char="◼"/>
            </a:pPr>
            <a:r>
              <a:rPr lang="en-GB" sz="2000" b="1" u="sng" dirty="0"/>
              <a:t>Personalized Details</a:t>
            </a:r>
            <a:endParaRPr sz="2000" b="1" u="sng" dirty="0"/>
          </a:p>
          <a:p>
            <a:pPr marL="0" lvl="0" indent="0" algn="l" rtl="0">
              <a:lnSpc>
                <a:spcPct val="110000"/>
              </a:lnSpc>
              <a:spcBef>
                <a:spcPts val="1000"/>
              </a:spcBef>
              <a:spcAft>
                <a:spcPts val="0"/>
              </a:spcAft>
              <a:buSzPts val="1840"/>
              <a:buNone/>
            </a:pPr>
            <a:r>
              <a:rPr lang="en-GB" sz="2000" dirty="0"/>
              <a:t>Based on the user's data, the model can provide personalized details for improving mental well-being.</a:t>
            </a:r>
            <a:endParaRPr sz="1600" dirty="0"/>
          </a:p>
          <a:p>
            <a:pPr marL="306000" lvl="0" indent="-212527" algn="l" rtl="0">
              <a:lnSpc>
                <a:spcPct val="110000"/>
              </a:lnSpc>
              <a:spcBef>
                <a:spcPts val="920"/>
              </a:spcBef>
              <a:spcAft>
                <a:spcPts val="0"/>
              </a:spcAft>
              <a:buSzPts val="1472"/>
              <a:buNone/>
            </a:pPr>
            <a:endParaRPr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5"/>
          <p:cNvSpPr txBox="1">
            <a:spLocks noGrp="1"/>
          </p:cNvSpPr>
          <p:nvPr>
            <p:ph type="title"/>
          </p:nvPr>
        </p:nvSpPr>
        <p:spPr>
          <a:xfrm>
            <a:off x="455932" y="520528"/>
            <a:ext cx="11029616" cy="61307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3F3F3F"/>
              </a:buClr>
              <a:buSzPts val="2800"/>
              <a:buFont typeface="Franklin Gothic"/>
              <a:buNone/>
            </a:pPr>
            <a:r>
              <a:rPr lang="en-GB" sz="2800"/>
              <a:t>WHO ARE THE END USERS OF THIS PROJECT?</a:t>
            </a:r>
            <a:endParaRPr/>
          </a:p>
        </p:txBody>
      </p:sp>
      <p:sp>
        <p:nvSpPr>
          <p:cNvPr id="125" name="Google Shape;125;p5"/>
          <p:cNvSpPr txBox="1">
            <a:spLocks noGrp="1"/>
          </p:cNvSpPr>
          <p:nvPr>
            <p:ph type="body" idx="1"/>
          </p:nvPr>
        </p:nvSpPr>
        <p:spPr>
          <a:xfrm>
            <a:off x="455932" y="1133605"/>
            <a:ext cx="11374901" cy="5592872"/>
          </a:xfrm>
          <a:prstGeom prst="rect">
            <a:avLst/>
          </a:prstGeom>
          <a:noFill/>
          <a:ln>
            <a:noFill/>
          </a:ln>
        </p:spPr>
        <p:txBody>
          <a:bodyPr spcFirstLastPara="1" wrap="square" lIns="91425" tIns="45700" rIns="91425" bIns="45700" anchor="ctr" anchorCtr="0">
            <a:normAutofit/>
          </a:bodyPr>
          <a:lstStyle/>
          <a:p>
            <a:pPr marL="306000" lvl="0" indent="-306000" algn="l" rtl="0">
              <a:lnSpc>
                <a:spcPct val="110000"/>
              </a:lnSpc>
              <a:spcBef>
                <a:spcPts val="0"/>
              </a:spcBef>
              <a:spcAft>
                <a:spcPts val="0"/>
              </a:spcAft>
              <a:buSzPts val="1564"/>
              <a:buChar char="◼"/>
            </a:pPr>
            <a:r>
              <a:rPr lang="en-GB">
                <a:solidFill>
                  <a:schemeClr val="dk1"/>
                </a:solidFill>
                <a:latin typeface="Arial"/>
                <a:ea typeface="Arial"/>
                <a:cs typeface="Arial"/>
                <a:sym typeface="Arial"/>
              </a:rPr>
              <a:t>T</a:t>
            </a:r>
            <a:r>
              <a:rPr lang="en-GB" b="0" i="0">
                <a:solidFill>
                  <a:schemeClr val="dk1"/>
                </a:solidFill>
                <a:latin typeface="Arial"/>
                <a:ea typeface="Arial"/>
                <a:cs typeface="Arial"/>
                <a:sym typeface="Arial"/>
              </a:rPr>
              <a:t>he end users would typically be individuals who are seeking to improve and monitor their mental well-being. This could include people of all ages and backgrounds who are interested in maintaining a healthy mind and managing their emotional states.</a:t>
            </a:r>
            <a:endParaRPr/>
          </a:p>
          <a:p>
            <a:pPr marL="306000" lvl="0" indent="-306000" algn="l" rtl="0">
              <a:lnSpc>
                <a:spcPct val="110000"/>
              </a:lnSpc>
              <a:spcBef>
                <a:spcPts val="940"/>
              </a:spcBef>
              <a:spcAft>
                <a:spcPts val="0"/>
              </a:spcAft>
              <a:buSzPts val="1564"/>
              <a:buChar char="◼"/>
            </a:pPr>
            <a:r>
              <a:rPr lang="en-GB" b="0" i="0">
                <a:solidFill>
                  <a:schemeClr val="dk1"/>
                </a:solidFill>
                <a:latin typeface="Arial"/>
                <a:ea typeface="Arial"/>
                <a:cs typeface="Arial"/>
                <a:sym typeface="Arial"/>
              </a:rPr>
              <a:t>The end users might include:</a:t>
            </a:r>
            <a:endParaRPr/>
          </a:p>
          <a:p>
            <a:pPr marL="306000" lvl="0" indent="-306000" algn="l" rtl="0">
              <a:lnSpc>
                <a:spcPct val="110000"/>
              </a:lnSpc>
              <a:spcBef>
                <a:spcPts val="940"/>
              </a:spcBef>
              <a:spcAft>
                <a:spcPts val="0"/>
              </a:spcAft>
              <a:buSzPts val="1564"/>
              <a:buFont typeface="Franklin Gothic"/>
              <a:buAutoNum type="arabicPeriod"/>
            </a:pPr>
            <a:r>
              <a:rPr lang="en-GB" b="0" i="0">
                <a:solidFill>
                  <a:srgbClr val="C00000"/>
                </a:solidFill>
                <a:latin typeface="Arial"/>
                <a:ea typeface="Arial"/>
                <a:cs typeface="Arial"/>
                <a:sym typeface="Arial"/>
              </a:rPr>
              <a:t>General Users: </a:t>
            </a:r>
            <a:r>
              <a:rPr lang="en-GB" b="0" i="0">
                <a:solidFill>
                  <a:schemeClr val="dk1"/>
                </a:solidFill>
                <a:latin typeface="Arial"/>
                <a:ea typeface="Arial"/>
                <a:cs typeface="Arial"/>
                <a:sym typeface="Arial"/>
              </a:rPr>
              <a:t>These are individuals who are interested in monitoring their mental fitness and well-being on a regular basis. They may use the mental fitness tracker to track their moods, set goals, and receive personalized recommendations for improving their mental health.</a:t>
            </a:r>
            <a:endParaRPr/>
          </a:p>
          <a:p>
            <a:pPr marL="306000" lvl="0" indent="-306000" algn="l" rtl="0">
              <a:lnSpc>
                <a:spcPct val="110000"/>
              </a:lnSpc>
              <a:spcBef>
                <a:spcPts val="940"/>
              </a:spcBef>
              <a:spcAft>
                <a:spcPts val="0"/>
              </a:spcAft>
              <a:buSzPts val="1564"/>
              <a:buFont typeface="Franklin Gothic"/>
              <a:buAutoNum type="arabicPeriod"/>
            </a:pPr>
            <a:r>
              <a:rPr lang="en-GB" b="0" i="0">
                <a:solidFill>
                  <a:srgbClr val="C00000"/>
                </a:solidFill>
                <a:latin typeface="Arial"/>
                <a:ea typeface="Arial"/>
                <a:cs typeface="Arial"/>
                <a:sym typeface="Arial"/>
              </a:rPr>
              <a:t>Mental Health Professionals: </a:t>
            </a:r>
            <a:r>
              <a:rPr lang="en-GB" b="0" i="0">
                <a:solidFill>
                  <a:schemeClr val="dk1"/>
                </a:solidFill>
                <a:latin typeface="Arial"/>
                <a:ea typeface="Arial"/>
                <a:cs typeface="Arial"/>
                <a:sym typeface="Arial"/>
              </a:rPr>
              <a:t>Mental health professionals such as therapists, psychologists, and counselors may use the mental fitness tracker to gain insights into their clients' mental well-being. It can help them track progress, identify patterns, and provide more targeted support and interventions.</a:t>
            </a:r>
            <a:endParaRPr/>
          </a:p>
          <a:p>
            <a:pPr marL="306000" lvl="0" indent="-306000" algn="l" rtl="0">
              <a:lnSpc>
                <a:spcPct val="110000"/>
              </a:lnSpc>
              <a:spcBef>
                <a:spcPts val="940"/>
              </a:spcBef>
              <a:spcAft>
                <a:spcPts val="0"/>
              </a:spcAft>
              <a:buSzPts val="1564"/>
              <a:buFont typeface="Franklin Gothic"/>
              <a:buAutoNum type="arabicPeriod"/>
            </a:pPr>
            <a:r>
              <a:rPr lang="en-GB" b="0" i="0">
                <a:solidFill>
                  <a:srgbClr val="C00000"/>
                </a:solidFill>
                <a:latin typeface="Arial"/>
                <a:ea typeface="Arial"/>
                <a:cs typeface="Arial"/>
                <a:sym typeface="Arial"/>
              </a:rPr>
              <a:t>Corporate and Workplace Users: </a:t>
            </a:r>
            <a:r>
              <a:rPr lang="en-GB" b="0" i="0">
                <a:solidFill>
                  <a:schemeClr val="dk1"/>
                </a:solidFill>
                <a:latin typeface="Arial"/>
                <a:ea typeface="Arial"/>
                <a:cs typeface="Arial"/>
                <a:sym typeface="Arial"/>
              </a:rPr>
              <a:t>Many organizations are recognizing the importance of mental health in the workplace. Employees may use the mental fitness tracker to monitor their stress levels, set boundaries, and practice self-care. Employers can also leverage the data from the tracker to identify trends and implement strategies to support their employees' mental well-being.</a:t>
            </a:r>
            <a:endParaRPr/>
          </a:p>
          <a:p>
            <a:pPr marL="306000" lvl="0" indent="-306000" algn="l" rtl="0">
              <a:lnSpc>
                <a:spcPct val="110000"/>
              </a:lnSpc>
              <a:spcBef>
                <a:spcPts val="940"/>
              </a:spcBef>
              <a:spcAft>
                <a:spcPts val="0"/>
              </a:spcAft>
              <a:buSzPts val="1564"/>
              <a:buFont typeface="Franklin Gothic"/>
              <a:buAutoNum type="arabicPeriod"/>
            </a:pPr>
            <a:r>
              <a:rPr lang="en-GB" b="0" i="0">
                <a:solidFill>
                  <a:srgbClr val="C00000"/>
                </a:solidFill>
                <a:latin typeface="Arial"/>
                <a:ea typeface="Arial"/>
                <a:cs typeface="Arial"/>
                <a:sym typeface="Arial"/>
              </a:rPr>
              <a:t>Researchers and Academics: </a:t>
            </a:r>
            <a:r>
              <a:rPr lang="en-GB" b="0" i="0">
                <a:solidFill>
                  <a:schemeClr val="dk1"/>
                </a:solidFill>
                <a:latin typeface="Arial"/>
                <a:ea typeface="Arial"/>
                <a:cs typeface="Arial"/>
                <a:sym typeface="Arial"/>
              </a:rPr>
              <a:t>Researchers and academics in the field of mental health may use the data collected by the mental fitness tracker to analyze trends, conduct studies, and gain insights into various aspects of mental well-being. This data can contribute to the development of new interventions and approaches for mental health support.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6"/>
          <p:cNvSpPr txBox="1">
            <a:spLocks noGrp="1"/>
          </p:cNvSpPr>
          <p:nvPr>
            <p:ph type="title"/>
          </p:nvPr>
        </p:nvSpPr>
        <p:spPr>
          <a:xfrm>
            <a:off x="581191" y="493812"/>
            <a:ext cx="11029616" cy="815158"/>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rgbClr val="3F3F3F"/>
              </a:buClr>
              <a:buSzPct val="100000"/>
              <a:buFont typeface="Franklin Gothic"/>
              <a:buNone/>
            </a:pPr>
            <a:br>
              <a:rPr lang="en-GB" sz="2800"/>
            </a:br>
            <a:r>
              <a:rPr lang="en-GB" sz="2800"/>
              <a:t>YOUR SOLUTION AND ITS VALUE PROPOSITION</a:t>
            </a:r>
            <a:endParaRPr/>
          </a:p>
        </p:txBody>
      </p:sp>
      <p:sp>
        <p:nvSpPr>
          <p:cNvPr id="131" name="Google Shape;131;p6"/>
          <p:cNvSpPr txBox="1">
            <a:spLocks noGrp="1"/>
          </p:cNvSpPr>
          <p:nvPr>
            <p:ph type="body" idx="1"/>
          </p:nvPr>
        </p:nvSpPr>
        <p:spPr>
          <a:xfrm>
            <a:off x="350729" y="1465545"/>
            <a:ext cx="11630415" cy="5059550"/>
          </a:xfrm>
          <a:prstGeom prst="rect">
            <a:avLst/>
          </a:prstGeom>
          <a:noFill/>
          <a:ln>
            <a:noFill/>
          </a:ln>
        </p:spPr>
        <p:txBody>
          <a:bodyPr spcFirstLastPara="1" wrap="square" lIns="91425" tIns="45700" rIns="91425" bIns="45700" anchor="ctr" anchorCtr="0">
            <a:normAutofit/>
          </a:bodyPr>
          <a:lstStyle/>
          <a:p>
            <a:pPr marL="306000" lvl="0" indent="-306000" algn="l" rtl="0">
              <a:lnSpc>
                <a:spcPct val="110000"/>
              </a:lnSpc>
              <a:spcBef>
                <a:spcPts val="0"/>
              </a:spcBef>
              <a:spcAft>
                <a:spcPts val="0"/>
              </a:spcAft>
              <a:buSzPts val="1564"/>
              <a:buChar char="◼"/>
            </a:pPr>
            <a:r>
              <a:rPr lang="en-GB" b="0" i="0">
                <a:solidFill>
                  <a:schemeClr val="dk1"/>
                </a:solidFill>
                <a:latin typeface="Arial"/>
                <a:ea typeface="Arial"/>
                <a:cs typeface="Arial"/>
                <a:sym typeface="Arial"/>
              </a:rPr>
              <a:t>our solution aims to provide a comprehensive and user-friendly platform that helps individuals improve their mental well-being. Here are the key requirements and the value proposition of our solution.</a:t>
            </a:r>
            <a:endParaRPr/>
          </a:p>
          <a:p>
            <a:pPr marL="0" lvl="0" indent="0" algn="l" rtl="0">
              <a:lnSpc>
                <a:spcPct val="110000"/>
              </a:lnSpc>
              <a:spcBef>
                <a:spcPts val="940"/>
              </a:spcBef>
              <a:spcAft>
                <a:spcPts val="0"/>
              </a:spcAft>
              <a:buSzPts val="1564"/>
              <a:buNone/>
            </a:pPr>
            <a:r>
              <a:rPr lang="en-GB" b="0" i="0">
                <a:solidFill>
                  <a:srgbClr val="C00000"/>
                </a:solidFill>
                <a:latin typeface="Arial"/>
                <a:ea typeface="Arial"/>
                <a:cs typeface="Arial"/>
                <a:sym typeface="Arial"/>
              </a:rPr>
              <a:t>Goal Setting and Progress Tracking: </a:t>
            </a:r>
            <a:r>
              <a:rPr lang="en-GB" b="0" i="0">
                <a:solidFill>
                  <a:schemeClr val="dk1"/>
                </a:solidFill>
                <a:latin typeface="Arial"/>
                <a:ea typeface="Arial"/>
                <a:cs typeface="Arial"/>
                <a:sym typeface="Arial"/>
              </a:rPr>
              <a:t>Our solution will enable users to set personalized mental health goals and track their progress over time. This feature encourages users to establish achievable targets and provides them with a sense of accomplishment as they make progress towards their goals.</a:t>
            </a:r>
            <a:endParaRPr/>
          </a:p>
          <a:p>
            <a:pPr marL="0" lvl="0" indent="0" algn="l" rtl="0">
              <a:lnSpc>
                <a:spcPct val="110000"/>
              </a:lnSpc>
              <a:spcBef>
                <a:spcPts val="940"/>
              </a:spcBef>
              <a:spcAft>
                <a:spcPts val="0"/>
              </a:spcAft>
              <a:buSzPts val="1564"/>
              <a:buNone/>
            </a:pPr>
            <a:r>
              <a:rPr lang="en-GB" b="0" i="0">
                <a:solidFill>
                  <a:srgbClr val="C00000"/>
                </a:solidFill>
                <a:latin typeface="Arial"/>
                <a:ea typeface="Arial"/>
                <a:cs typeface="Arial"/>
                <a:sym typeface="Arial"/>
              </a:rPr>
              <a:t>Value Proposition: </a:t>
            </a:r>
            <a:r>
              <a:rPr lang="en-GB" b="0" i="0">
                <a:solidFill>
                  <a:schemeClr val="dk1"/>
                </a:solidFill>
                <a:latin typeface="Arial"/>
                <a:ea typeface="Arial"/>
                <a:cs typeface="Arial"/>
                <a:sym typeface="Arial"/>
              </a:rPr>
              <a:t>By offering goal setting and progress tracking capabilities, our mental fitness tracker fosters motivation and accountability. Users can celebrate their achievements and stay motivated to continue their mental fitness journey, leading to a greater sense of satisfaction and well-being.</a:t>
            </a:r>
            <a:endParaRPr/>
          </a:p>
          <a:p>
            <a:pPr marL="0" lvl="0" indent="0" algn="l" rtl="0">
              <a:lnSpc>
                <a:spcPct val="110000"/>
              </a:lnSpc>
              <a:spcBef>
                <a:spcPts val="940"/>
              </a:spcBef>
              <a:spcAft>
                <a:spcPts val="0"/>
              </a:spcAft>
              <a:buSzPts val="1564"/>
              <a:buNone/>
            </a:pPr>
            <a:r>
              <a:rPr lang="en-GB" b="0" i="0">
                <a:solidFill>
                  <a:srgbClr val="C00000"/>
                </a:solidFill>
                <a:latin typeface="Arial"/>
                <a:ea typeface="Arial"/>
                <a:cs typeface="Arial"/>
                <a:sym typeface="Arial"/>
              </a:rPr>
              <a:t>Personalized Recommendations: </a:t>
            </a:r>
            <a:r>
              <a:rPr lang="en-GB" b="0" i="0">
                <a:solidFill>
                  <a:schemeClr val="dk1"/>
                </a:solidFill>
                <a:latin typeface="Arial"/>
                <a:ea typeface="Arial"/>
                <a:cs typeface="Arial"/>
                <a:sym typeface="Arial"/>
              </a:rPr>
              <a:t>The mental fitness tracker will analyze user data and provide personalized recommendations and strategies for improving mental health. These recommendations could include mindfulness exercises, stress management techniques, self-care practices, and other evidence-based interventions.</a:t>
            </a:r>
            <a:endParaRPr/>
          </a:p>
          <a:p>
            <a:pPr marL="0" lvl="0" indent="0" algn="l" rtl="0">
              <a:lnSpc>
                <a:spcPct val="110000"/>
              </a:lnSpc>
              <a:spcBef>
                <a:spcPts val="940"/>
              </a:spcBef>
              <a:spcAft>
                <a:spcPts val="0"/>
              </a:spcAft>
              <a:buSzPts val="1564"/>
              <a:buNone/>
            </a:pPr>
            <a:r>
              <a:rPr lang="en-GB" b="0" i="0">
                <a:solidFill>
                  <a:srgbClr val="C00000"/>
                </a:solidFill>
                <a:latin typeface="Arial"/>
                <a:ea typeface="Arial"/>
                <a:cs typeface="Arial"/>
                <a:sym typeface="Arial"/>
              </a:rPr>
              <a:t>Value Proposition: </a:t>
            </a:r>
            <a:r>
              <a:rPr lang="en-GB" b="0" i="0">
                <a:solidFill>
                  <a:schemeClr val="dk1"/>
                </a:solidFill>
                <a:latin typeface="Arial"/>
                <a:ea typeface="Arial"/>
                <a:cs typeface="Arial"/>
                <a:sym typeface="Arial"/>
              </a:rPr>
              <a:t>By delivering tailored recommendations, our solution ensures that users receive targeted and practical guidance for enhancing their mental well-being. This personalized approach increases the effectiveness of the tracker in supporting users' mental fitness goals.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7"/>
          <p:cNvSpPr txBox="1">
            <a:spLocks noGrp="1"/>
          </p:cNvSpPr>
          <p:nvPr>
            <p:ph type="title"/>
          </p:nvPr>
        </p:nvSpPr>
        <p:spPr>
          <a:xfrm>
            <a:off x="581191" y="493812"/>
            <a:ext cx="11029616" cy="502007"/>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100000"/>
              </a:lnSpc>
              <a:spcBef>
                <a:spcPts val="0"/>
              </a:spcBef>
              <a:spcAft>
                <a:spcPts val="0"/>
              </a:spcAft>
              <a:buClr>
                <a:srgbClr val="3F3F3F"/>
              </a:buClr>
              <a:buSzPct val="100000"/>
              <a:buFont typeface="Franklin Gothic"/>
              <a:buNone/>
            </a:pPr>
            <a:r>
              <a:rPr lang="en-GB"/>
              <a:t>HOW DID YOU CUSTOMIZE THE PROJECT AND MAKE IT YOUR OWN</a:t>
            </a:r>
            <a:endParaRPr/>
          </a:p>
        </p:txBody>
      </p:sp>
      <p:sp>
        <p:nvSpPr>
          <p:cNvPr id="137" name="Google Shape;137;p7"/>
          <p:cNvSpPr txBox="1">
            <a:spLocks noGrp="1"/>
          </p:cNvSpPr>
          <p:nvPr>
            <p:ph type="body" idx="1"/>
          </p:nvPr>
        </p:nvSpPr>
        <p:spPr>
          <a:xfrm>
            <a:off x="75157" y="1398240"/>
            <a:ext cx="7672192" cy="5384604"/>
          </a:xfrm>
          <a:prstGeom prst="rect">
            <a:avLst/>
          </a:prstGeom>
          <a:noFill/>
          <a:ln>
            <a:noFill/>
          </a:ln>
        </p:spPr>
        <p:txBody>
          <a:bodyPr spcFirstLastPara="1" wrap="square" lIns="91425" tIns="45700" rIns="91425" bIns="45700" anchor="ctr" anchorCtr="0">
            <a:normAutofit/>
          </a:bodyPr>
          <a:lstStyle/>
          <a:p>
            <a:pPr marL="306000" lvl="0" indent="-306000" algn="l" rtl="0">
              <a:lnSpc>
                <a:spcPct val="110000"/>
              </a:lnSpc>
              <a:spcBef>
                <a:spcPts val="0"/>
              </a:spcBef>
              <a:spcAft>
                <a:spcPts val="0"/>
              </a:spcAft>
              <a:buSzPts val="1656"/>
              <a:buChar char="◼"/>
            </a:pPr>
            <a:r>
              <a:rPr lang="en-GB" sz="1800">
                <a:solidFill>
                  <a:srgbClr val="002060"/>
                </a:solidFill>
              </a:rPr>
              <a:t>To customize this project and make it our own, we started by conducting extensive research on the latest trends and innovations in machine learning modelling for mental fitness tracking. I also read articles of experts in the field to gain insights into best practices and potential challenges.</a:t>
            </a:r>
            <a:endParaRPr sz="1800">
              <a:solidFill>
                <a:srgbClr val="002060"/>
              </a:solidFill>
            </a:endParaRPr>
          </a:p>
          <a:p>
            <a:pPr marL="306000" lvl="0" indent="-306000" algn="l" rtl="0">
              <a:lnSpc>
                <a:spcPct val="110000"/>
              </a:lnSpc>
              <a:spcBef>
                <a:spcPts val="960"/>
              </a:spcBef>
              <a:spcAft>
                <a:spcPts val="0"/>
              </a:spcAft>
              <a:buSzPts val="1656"/>
              <a:buChar char="◼"/>
            </a:pPr>
            <a:r>
              <a:rPr lang="en-GB" sz="1800">
                <a:solidFill>
                  <a:srgbClr val="002060"/>
                </a:solidFill>
              </a:rPr>
              <a:t>Using the knowledge and resources gathered, a unique approach is developed to machine learning modelling that incorporated advanced algorithms and data analysis techniques. I also focused on creating a user-friendly interface that would make it easy for individuals of all ages and backgrounds to track their mental fitness and improve their overall well-being.</a:t>
            </a:r>
            <a:endParaRPr/>
          </a:p>
          <a:p>
            <a:pPr marL="306000" lvl="0" indent="-306000" algn="l" rtl="0">
              <a:lnSpc>
                <a:spcPct val="110000"/>
              </a:lnSpc>
              <a:spcBef>
                <a:spcPts val="960"/>
              </a:spcBef>
              <a:spcAft>
                <a:spcPts val="0"/>
              </a:spcAft>
              <a:buSzPts val="1656"/>
              <a:buChar char="◼"/>
            </a:pPr>
            <a:r>
              <a:rPr lang="en-GB" sz="1800">
                <a:solidFill>
                  <a:srgbClr val="002060"/>
                </a:solidFill>
              </a:rPr>
              <a:t>We can also help people by recommending some yoga and exercises for people who have issues related to their mental fitness after viewing the results form the mental fitness tracker.</a:t>
            </a:r>
            <a:endParaRPr sz="1800">
              <a:solidFill>
                <a:srgbClr val="002060"/>
              </a:solidFill>
            </a:endParaRPr>
          </a:p>
          <a:p>
            <a:pPr marL="306000" lvl="0" indent="-206686" algn="l" rtl="0">
              <a:lnSpc>
                <a:spcPct val="110000"/>
              </a:lnSpc>
              <a:spcBef>
                <a:spcPts val="940"/>
              </a:spcBef>
              <a:spcAft>
                <a:spcPts val="0"/>
              </a:spcAft>
              <a:buSzPts val="1564"/>
              <a:buNone/>
            </a:pPr>
            <a:endParaRPr/>
          </a:p>
        </p:txBody>
      </p:sp>
      <p:pic>
        <p:nvPicPr>
          <p:cNvPr id="138" name="Google Shape;138;p7"/>
          <p:cNvPicPr preferRelativeResize="0"/>
          <p:nvPr/>
        </p:nvPicPr>
        <p:blipFill rotWithShape="1">
          <a:blip r:embed="rId3">
            <a:alphaModFix/>
          </a:blip>
          <a:srcRect/>
          <a:stretch/>
        </p:blipFill>
        <p:spPr>
          <a:xfrm>
            <a:off x="7747349" y="1398240"/>
            <a:ext cx="1728591" cy="913250"/>
          </a:xfrm>
          <a:prstGeom prst="rect">
            <a:avLst/>
          </a:prstGeom>
          <a:noFill/>
          <a:ln>
            <a:noFill/>
          </a:ln>
        </p:spPr>
      </p:pic>
      <p:pic>
        <p:nvPicPr>
          <p:cNvPr id="139" name="Google Shape;139;p7"/>
          <p:cNvPicPr preferRelativeResize="0"/>
          <p:nvPr/>
        </p:nvPicPr>
        <p:blipFill rotWithShape="1">
          <a:blip r:embed="rId4">
            <a:alphaModFix/>
          </a:blip>
          <a:srcRect/>
          <a:stretch/>
        </p:blipFill>
        <p:spPr>
          <a:xfrm>
            <a:off x="7762102" y="5668968"/>
            <a:ext cx="1669997" cy="1113875"/>
          </a:xfrm>
          <a:prstGeom prst="rect">
            <a:avLst/>
          </a:prstGeom>
          <a:noFill/>
          <a:ln>
            <a:noFill/>
          </a:ln>
        </p:spPr>
      </p:pic>
      <p:pic>
        <p:nvPicPr>
          <p:cNvPr id="140" name="Google Shape;140;p7"/>
          <p:cNvPicPr preferRelativeResize="0"/>
          <p:nvPr/>
        </p:nvPicPr>
        <p:blipFill rotWithShape="1">
          <a:blip r:embed="rId5">
            <a:alphaModFix/>
          </a:blip>
          <a:srcRect/>
          <a:stretch/>
        </p:blipFill>
        <p:spPr>
          <a:xfrm>
            <a:off x="8224870" y="2311490"/>
            <a:ext cx="3580755" cy="341290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8"/>
          <p:cNvSpPr txBox="1">
            <a:spLocks noGrp="1"/>
          </p:cNvSpPr>
          <p:nvPr>
            <p:ph type="title"/>
          </p:nvPr>
        </p:nvSpPr>
        <p:spPr>
          <a:xfrm>
            <a:off x="581191" y="493812"/>
            <a:ext cx="11029616" cy="552111"/>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3F3F3F"/>
              </a:buClr>
              <a:buSzPts val="2800"/>
              <a:buFont typeface="Franklin Gothic"/>
              <a:buNone/>
            </a:pPr>
            <a:r>
              <a:rPr lang="en-GB"/>
              <a:t>MODELLING</a:t>
            </a:r>
            <a:endParaRPr/>
          </a:p>
        </p:txBody>
      </p:sp>
      <p:sp>
        <p:nvSpPr>
          <p:cNvPr id="146" name="Google Shape;146;p8"/>
          <p:cNvSpPr txBox="1">
            <a:spLocks noGrp="1"/>
          </p:cNvSpPr>
          <p:nvPr>
            <p:ph type="body" idx="1"/>
          </p:nvPr>
        </p:nvSpPr>
        <p:spPr>
          <a:xfrm>
            <a:off x="581191" y="1045923"/>
            <a:ext cx="6157812" cy="5705606"/>
          </a:xfrm>
          <a:prstGeom prst="rect">
            <a:avLst/>
          </a:prstGeom>
          <a:noFill/>
          <a:ln>
            <a:noFill/>
          </a:ln>
        </p:spPr>
        <p:txBody>
          <a:bodyPr spcFirstLastPara="1" wrap="square" lIns="91425" tIns="45700" rIns="91425" bIns="45700" anchor="ctr" anchorCtr="0">
            <a:normAutofit/>
          </a:bodyPr>
          <a:lstStyle/>
          <a:p>
            <a:pPr marL="0" lvl="0" indent="0" algn="l" rtl="0">
              <a:lnSpc>
                <a:spcPct val="110000"/>
              </a:lnSpc>
              <a:spcBef>
                <a:spcPts val="0"/>
              </a:spcBef>
              <a:spcAft>
                <a:spcPts val="0"/>
              </a:spcAft>
              <a:buSzPts val="1656"/>
              <a:buNone/>
            </a:pPr>
            <a:r>
              <a:rPr lang="en-GB" sz="1800"/>
              <a:t>In this project we have mainly used two different algorithms:</a:t>
            </a:r>
            <a:endParaRPr/>
          </a:p>
          <a:p>
            <a:pPr marL="306000" lvl="0" indent="-306000" algn="l" rtl="0">
              <a:lnSpc>
                <a:spcPct val="110000"/>
              </a:lnSpc>
              <a:spcBef>
                <a:spcPts val="960"/>
              </a:spcBef>
              <a:spcAft>
                <a:spcPts val="0"/>
              </a:spcAft>
              <a:buSzPts val="1656"/>
              <a:buChar char="◼"/>
            </a:pPr>
            <a:r>
              <a:rPr lang="en-GB" sz="1800">
                <a:solidFill>
                  <a:srgbClr val="002060"/>
                </a:solidFill>
              </a:rPr>
              <a:t>Linear Regression – </a:t>
            </a:r>
            <a:r>
              <a:rPr lang="en-GB" sz="1800"/>
              <a:t>It is a statistical technique used to model the relationship between a dependent variable and one or more independent variables. It assumes a linear relationship between the variables and aims to find the best – fitting straight line that minimizes the overall distance between the observed data points and the predicted values.</a:t>
            </a:r>
            <a:endParaRPr/>
          </a:p>
          <a:p>
            <a:pPr marL="306000" lvl="0" indent="-306000" algn="l" rtl="0">
              <a:lnSpc>
                <a:spcPct val="110000"/>
              </a:lnSpc>
              <a:spcBef>
                <a:spcPts val="960"/>
              </a:spcBef>
              <a:spcAft>
                <a:spcPts val="0"/>
              </a:spcAft>
              <a:buSzPts val="1656"/>
              <a:buChar char="◼"/>
            </a:pPr>
            <a:r>
              <a:rPr lang="en-GB" sz="1800">
                <a:solidFill>
                  <a:srgbClr val="002060"/>
                </a:solidFill>
              </a:rPr>
              <a:t>Random forest regression – </a:t>
            </a:r>
            <a:r>
              <a:rPr lang="en-GB" sz="1800"/>
              <a:t>It is a machine learning algorithm that combines multiple decision tree models to make prediction . It works by constructing an ensemble of decision tree and aggregating their predictions to obtain a more accurate and robust result. Each decision tree is trained on a different subset of the data and a random subset of features.</a:t>
            </a:r>
            <a:endParaRPr/>
          </a:p>
        </p:txBody>
      </p:sp>
      <p:pic>
        <p:nvPicPr>
          <p:cNvPr id="147" name="Google Shape;147;p8"/>
          <p:cNvPicPr preferRelativeResize="0"/>
          <p:nvPr/>
        </p:nvPicPr>
        <p:blipFill rotWithShape="1">
          <a:blip r:embed="rId3">
            <a:alphaModFix/>
          </a:blip>
          <a:srcRect/>
          <a:stretch/>
        </p:blipFill>
        <p:spPr>
          <a:xfrm>
            <a:off x="6970734" y="1634647"/>
            <a:ext cx="2451970" cy="2451970"/>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pic>
        <p:nvPicPr>
          <p:cNvPr id="148" name="Google Shape;148;p8"/>
          <p:cNvPicPr preferRelativeResize="0"/>
          <p:nvPr/>
        </p:nvPicPr>
        <p:blipFill rotWithShape="1">
          <a:blip r:embed="rId4">
            <a:alphaModFix/>
          </a:blip>
          <a:srcRect/>
          <a:stretch/>
        </p:blipFill>
        <p:spPr>
          <a:xfrm>
            <a:off x="6970734" y="4262677"/>
            <a:ext cx="3279210" cy="2186140"/>
          </a:xfrm>
          <a:prstGeom prst="rect">
            <a:avLst/>
          </a:prstGeom>
          <a:noFill/>
          <a:ln w="38100" cap="sq" cmpd="sng">
            <a:solidFill>
              <a:srgbClr val="000000"/>
            </a:solidFill>
            <a:prstDash val="solid"/>
            <a:miter lim="800000"/>
            <a:headEnd type="none" w="sm" len="sm"/>
            <a:tailEnd type="none" w="sm" len="sm"/>
          </a:ln>
          <a:effectLst>
            <a:outerShdw blurRad="50800" dist="38100" dir="2700000" algn="tl" rotWithShape="0">
              <a:srgbClr val="000000">
                <a:alpha val="42745"/>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9"/>
          <p:cNvSpPr txBox="1">
            <a:spLocks noGrp="1"/>
          </p:cNvSpPr>
          <p:nvPr>
            <p:ph type="title" idx="4294967295"/>
          </p:nvPr>
        </p:nvSpPr>
        <p:spPr>
          <a:xfrm>
            <a:off x="344466" y="412294"/>
            <a:ext cx="2661781" cy="608577"/>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3F3F3F"/>
              </a:buClr>
              <a:buSzPts val="2800"/>
              <a:buFont typeface="Franklin Gothic"/>
              <a:buNone/>
            </a:pPr>
            <a:r>
              <a:rPr lang="en-GB"/>
              <a:t>RESULTS</a:t>
            </a:r>
            <a:endParaRPr/>
          </a:p>
        </p:txBody>
      </p:sp>
      <p:pic>
        <p:nvPicPr>
          <p:cNvPr id="154" name="Google Shape;154;p9"/>
          <p:cNvPicPr preferRelativeResize="0"/>
          <p:nvPr/>
        </p:nvPicPr>
        <p:blipFill rotWithShape="1">
          <a:blip r:embed="rId3">
            <a:alphaModFix/>
          </a:blip>
          <a:srcRect l="3805" t="17991" r="54756" b="11323"/>
          <a:stretch/>
        </p:blipFill>
        <p:spPr>
          <a:xfrm>
            <a:off x="411270" y="970766"/>
            <a:ext cx="5022938" cy="5355033"/>
          </a:xfrm>
          <a:prstGeom prst="rect">
            <a:avLst/>
          </a:prstGeom>
          <a:noFill/>
          <a:ln>
            <a:noFill/>
          </a:ln>
        </p:spPr>
      </p:pic>
      <p:pic>
        <p:nvPicPr>
          <p:cNvPr id="155" name="Google Shape;155;p9"/>
          <p:cNvPicPr preferRelativeResize="0"/>
          <p:nvPr/>
        </p:nvPicPr>
        <p:blipFill rotWithShape="1">
          <a:blip r:embed="rId4">
            <a:alphaModFix/>
          </a:blip>
          <a:srcRect l="6418" t="48481" r="71961" b="27032"/>
          <a:stretch/>
        </p:blipFill>
        <p:spPr>
          <a:xfrm>
            <a:off x="5489834" y="970766"/>
            <a:ext cx="6290896" cy="4453003"/>
          </a:xfrm>
          <a:prstGeom prst="rect">
            <a:avLst/>
          </a:prstGeom>
          <a:noFill/>
          <a:ln>
            <a:noFill/>
          </a:ln>
        </p:spPr>
      </p:pic>
    </p:spTree>
  </p:cSld>
  <p:clrMapOvr>
    <a:masterClrMapping/>
  </p:clrMapOvr>
</p:sld>
</file>

<file path=ppt/theme/theme1.xml><?xml version="1.0" encoding="utf-8"?>
<a:theme xmlns:a="http://schemas.openxmlformats.org/drawingml/2006/main" name="DividendVTI">
  <a:themeElements>
    <a:clrScheme name="Blue II">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1439</Words>
  <Application>Microsoft Office PowerPoint</Application>
  <PresentationFormat>Widescreen</PresentationFormat>
  <Paragraphs>61</Paragraphs>
  <Slides>11</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Libre Franklin</vt:lpstr>
      <vt:lpstr>Arial Rounded</vt:lpstr>
      <vt:lpstr>Arial</vt:lpstr>
      <vt:lpstr>Calibri</vt:lpstr>
      <vt:lpstr>Noto Sans Symbols</vt:lpstr>
      <vt:lpstr>Franklin Gothic</vt:lpstr>
      <vt:lpstr>Corben</vt:lpstr>
      <vt:lpstr>IBM Plex Sans</vt:lpstr>
      <vt:lpstr>DividendVTI</vt:lpstr>
      <vt:lpstr>PowerPoint Presentation</vt:lpstr>
      <vt:lpstr>PROJECT TITLE/PROBLEM STATEMENT</vt:lpstr>
      <vt:lpstr>AGENDA</vt:lpstr>
      <vt:lpstr>PROJECT  OVERVIEW</vt:lpstr>
      <vt:lpstr>WHO ARE THE END USERS OF THIS PROJECT?</vt:lpstr>
      <vt:lpstr> YOUR SOLUTION AND ITS VALUE PROPOSITION</vt:lpstr>
      <vt:lpstr>HOW DID YOU CUSTOMIZE THE PROJECT AND MAKE IT YOUR OWN</vt:lpstr>
      <vt:lpstr>MODELLING</vt:lpstr>
      <vt:lpstr>RESULTS</vt:lpstr>
      <vt:lpstr>PowerPoint Presentation</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Vaibhav Ostwal</dc:creator>
  <cp:lastModifiedBy>Jayesh Raj</cp:lastModifiedBy>
  <cp:revision>2</cp:revision>
  <dcterms:created xsi:type="dcterms:W3CDTF">2021-05-26T16:50:10Z</dcterms:created>
  <dcterms:modified xsi:type="dcterms:W3CDTF">2023-11-03T15:18:29Z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